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4"/>
    <p:sldMasterId id="214748368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Roboto Medium"/>
      <p:regular r:id="rId22"/>
      <p:bold r:id="rId23"/>
      <p:italic r:id="rId24"/>
      <p:boldItalic r:id="rId25"/>
    </p:embeddedFont>
    <p:embeddedFont>
      <p:font typeface="Nunito"/>
      <p:regular r:id="rId26"/>
      <p:bold r:id="rId27"/>
      <p:italic r:id="rId28"/>
      <p:boldItalic r:id="rId29"/>
    </p:embeddedFont>
    <p:embeddedFont>
      <p:font typeface="Poppins"/>
      <p:regular r:id="rId30"/>
      <p:bold r:id="rId31"/>
      <p:italic r:id="rId32"/>
      <p:boldItalic r:id="rId33"/>
    </p:embeddedFont>
    <p:embeddedFont>
      <p:font typeface="Tino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RobotoMedium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RobotoMedium-italic.fntdata"/><Relationship Id="rId23" Type="http://schemas.openxmlformats.org/officeDocument/2006/relationships/font" Target="fonts/Roboto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Nunito-regular.fntdata"/><Relationship Id="rId25" Type="http://schemas.openxmlformats.org/officeDocument/2006/relationships/font" Target="fonts/RobotoMedium-boldItalic.fntdata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Nuni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bold.fntdata"/><Relationship Id="rId30" Type="http://schemas.openxmlformats.org/officeDocument/2006/relationships/font" Target="fonts/Poppins-regular.fntdata"/><Relationship Id="rId11" Type="http://schemas.openxmlformats.org/officeDocument/2006/relationships/slide" Target="slides/slide5.xml"/><Relationship Id="rId33" Type="http://schemas.openxmlformats.org/officeDocument/2006/relationships/font" Target="fonts/Poppins-boldItalic.fntdata"/><Relationship Id="rId10" Type="http://schemas.openxmlformats.org/officeDocument/2006/relationships/slide" Target="slides/slide4.xml"/><Relationship Id="rId32" Type="http://schemas.openxmlformats.org/officeDocument/2006/relationships/font" Target="fonts/Poppins-italic.fntdata"/><Relationship Id="rId13" Type="http://schemas.openxmlformats.org/officeDocument/2006/relationships/slide" Target="slides/slide7.xml"/><Relationship Id="rId35" Type="http://schemas.openxmlformats.org/officeDocument/2006/relationships/font" Target="fonts/Tinos-bold.fntdata"/><Relationship Id="rId12" Type="http://schemas.openxmlformats.org/officeDocument/2006/relationships/slide" Target="slides/slide6.xml"/><Relationship Id="rId34" Type="http://schemas.openxmlformats.org/officeDocument/2006/relationships/font" Target="fonts/Tinos-regular.fntdata"/><Relationship Id="rId15" Type="http://schemas.openxmlformats.org/officeDocument/2006/relationships/slide" Target="slides/slide9.xml"/><Relationship Id="rId37" Type="http://schemas.openxmlformats.org/officeDocument/2006/relationships/font" Target="fonts/Tinos-boldItalic.fntdata"/><Relationship Id="rId14" Type="http://schemas.openxmlformats.org/officeDocument/2006/relationships/slide" Target="slides/slide8.xml"/><Relationship Id="rId36" Type="http://schemas.openxmlformats.org/officeDocument/2006/relationships/font" Target="fonts/Tinos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0" name="Shape 6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1" name="Google Shape;6421;g25938eb9964_0_219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2" name="Google Shape;6422;g25938eb9964_0_21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0" name="Shape 6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" name="Google Shape;6481;g2951f768a5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2" name="Google Shape;6482;g2951f768a5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6" name="Shape 6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7" name="Google Shape;6487;g29511a20188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8" name="Google Shape;6488;g29511a20188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8" name="Shape 6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9" name="Google Shape;6429;g25938eb9964_0_22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0" name="Google Shape;6430;g25938eb9964_0_22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4" name="Shape 6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5" name="Google Shape;6435;g29511a201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6" name="Google Shape;6436;g29511a201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0" name="Shape 6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1" name="Google Shape;6441;g2951f768a5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2" name="Google Shape;6442;g2951f768a5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inner-city school challenged by de facto racial segregation 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predominantly African American population,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About 10% of the students are refugee and</a:t>
            </a:r>
            <a:endParaRPr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migrant ELs from Central Africa, the Middle East, &amp; Central America, and the Middle East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Nearly 90% of the school population receives free or reduced-price meals.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0" name="Shape 6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" name="Google Shape;6451;g2951f768a5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2" name="Google Shape;6452;g2951f768a5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 construction of two new middle schools  will require some enrollment redistricting from existing schools, according to an email sent to parents by the Superintendent.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Hearings were to be held at several of the affected schools, including ours.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NAACP got involved because the two schools were in predominantly White neighborhoods while our students would possibly lose the only middle school in their community.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6" name="Shape 6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7" name="Google Shape;6457;g2951f768a5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8" name="Google Shape;6458;g2951f768a5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20202"/>
                </a:solidFill>
                <a:latin typeface="Poppins"/>
                <a:ea typeface="Poppins"/>
                <a:cs typeface="Poppins"/>
                <a:sym typeface="Poppins"/>
              </a:rPr>
              <a:t>Perfect for persuasive and argumentative writing - a TN standard</a:t>
            </a:r>
            <a:endParaRPr sz="1200">
              <a:solidFill>
                <a:srgbClr val="02020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2" name="Shape 6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3" name="Google Shape;6463;g2951f768a5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4" name="Google Shape;6464;g2951f768a5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8" name="Shape 6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9" name="Google Shape;6469;g296cb292f3d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0" name="Google Shape;6470;g296cb292f3d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Although the articles were written above their reading levels, students persevered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read the entire texts because of their own intense interest in the outcome and scaffolding that was provided.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4" name="Shape 6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5" name="Google Shape;6475;g2951f768a5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6" name="Google Shape;6476;g2951f768a5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4"/>
          <p:cNvGrpSpPr/>
          <p:nvPr/>
        </p:nvGrpSpPr>
        <p:grpSpPr>
          <a:xfrm>
            <a:off x="-1014857" y="8070"/>
            <a:ext cx="2361677" cy="1599616"/>
            <a:chOff x="1656293" y="1093079"/>
            <a:chExt cx="557894" cy="377865"/>
          </a:xfrm>
        </p:grpSpPr>
        <p:sp>
          <p:nvSpPr>
            <p:cNvPr id="55" name="Google Shape;55;p14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4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" name="Google Shape;274;p14"/>
          <p:cNvGrpSpPr/>
          <p:nvPr/>
        </p:nvGrpSpPr>
        <p:grpSpPr>
          <a:xfrm>
            <a:off x="1243191" y="-3277905"/>
            <a:ext cx="4165200" cy="4165200"/>
            <a:chOff x="824091" y="-3277905"/>
            <a:chExt cx="4165200" cy="4165200"/>
          </a:xfrm>
        </p:grpSpPr>
        <p:sp>
          <p:nvSpPr>
            <p:cNvPr id="275" name="Google Shape;275;p14"/>
            <p:cNvSpPr/>
            <p:nvPr/>
          </p:nvSpPr>
          <p:spPr>
            <a:xfrm rot="-8099505">
              <a:off x="1434070" y="-2667926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 rot="-8100269">
              <a:off x="1549850" y="-2552505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7" name="Google Shape;277;p14"/>
          <p:cNvGrpSpPr/>
          <p:nvPr/>
        </p:nvGrpSpPr>
        <p:grpSpPr>
          <a:xfrm rot="10800000">
            <a:off x="7777980" y="3534370"/>
            <a:ext cx="2361677" cy="1599616"/>
            <a:chOff x="1656293" y="1093079"/>
            <a:chExt cx="557894" cy="377865"/>
          </a:xfrm>
        </p:grpSpPr>
        <p:sp>
          <p:nvSpPr>
            <p:cNvPr id="278" name="Google Shape;278;p14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7" name="Google Shape;497;p14"/>
          <p:cNvGrpSpPr/>
          <p:nvPr/>
        </p:nvGrpSpPr>
        <p:grpSpPr>
          <a:xfrm>
            <a:off x="2714982" y="4604097"/>
            <a:ext cx="4165500" cy="4165500"/>
            <a:chOff x="2714982" y="4604097"/>
            <a:chExt cx="4165500" cy="4165500"/>
          </a:xfrm>
        </p:grpSpPr>
        <p:sp>
          <p:nvSpPr>
            <p:cNvPr id="498" name="Google Shape;498;p14"/>
            <p:cNvSpPr/>
            <p:nvPr/>
          </p:nvSpPr>
          <p:spPr>
            <a:xfrm rot="8100248">
              <a:off x="3325005" y="5214121"/>
              <a:ext cx="2945453" cy="2945453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 rot="8099731">
              <a:off x="3440682" y="5330157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0" name="Google Shape;500;p14"/>
          <p:cNvGrpSpPr/>
          <p:nvPr/>
        </p:nvGrpSpPr>
        <p:grpSpPr>
          <a:xfrm>
            <a:off x="8270407" y="-1545153"/>
            <a:ext cx="4165500" cy="4165500"/>
            <a:chOff x="8194207" y="-1468953"/>
            <a:chExt cx="4165500" cy="4165500"/>
          </a:xfrm>
        </p:grpSpPr>
        <p:sp>
          <p:nvSpPr>
            <p:cNvPr id="501" name="Google Shape;501;p14"/>
            <p:cNvSpPr/>
            <p:nvPr/>
          </p:nvSpPr>
          <p:spPr>
            <a:xfrm rot="2700248">
              <a:off x="8804230" y="-858929"/>
              <a:ext cx="2945453" cy="2945453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 rot="2699731">
              <a:off x="8920266" y="-742534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3" name="Google Shape;503;p14"/>
            <p:cNvGrpSpPr/>
            <p:nvPr/>
          </p:nvGrpSpPr>
          <p:grpSpPr>
            <a:xfrm rot="2700000">
              <a:off x="9003850" y="-248047"/>
              <a:ext cx="80699" cy="1028253"/>
              <a:chOff x="672750" y="616375"/>
              <a:chExt cx="80700" cy="1028263"/>
            </a:xfrm>
          </p:grpSpPr>
          <p:sp>
            <p:nvSpPr>
              <p:cNvPr id="504" name="Google Shape;504;p14"/>
              <p:cNvSpPr/>
              <p:nvPr/>
            </p:nvSpPr>
            <p:spPr>
              <a:xfrm>
                <a:off x="672750" y="616375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14"/>
              <p:cNvSpPr/>
              <p:nvPr/>
            </p:nvSpPr>
            <p:spPr>
              <a:xfrm>
                <a:off x="672750" y="932229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14"/>
              <p:cNvSpPr/>
              <p:nvPr/>
            </p:nvSpPr>
            <p:spPr>
              <a:xfrm>
                <a:off x="672750" y="1248083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14"/>
              <p:cNvSpPr/>
              <p:nvPr/>
            </p:nvSpPr>
            <p:spPr>
              <a:xfrm>
                <a:off x="672750" y="1563938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08" name="Google Shape;508;p14"/>
          <p:cNvGrpSpPr/>
          <p:nvPr/>
        </p:nvGrpSpPr>
        <p:grpSpPr>
          <a:xfrm>
            <a:off x="-2738349" y="2335880"/>
            <a:ext cx="4165800" cy="4165500"/>
            <a:chOff x="-2436724" y="1400150"/>
            <a:chExt cx="4165800" cy="4165500"/>
          </a:xfrm>
        </p:grpSpPr>
        <p:sp>
          <p:nvSpPr>
            <p:cNvPr id="509" name="Google Shape;509;p14"/>
            <p:cNvSpPr/>
            <p:nvPr/>
          </p:nvSpPr>
          <p:spPr>
            <a:xfrm rot="-2699752">
              <a:off x="-1826551" y="2010067"/>
              <a:ext cx="2945453" cy="294566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 rot="-2700000">
              <a:off x="-1710612" y="2125954"/>
              <a:ext cx="2713593" cy="2713593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11" name="Google Shape;511;p14"/>
            <p:cNvGrpSpPr/>
            <p:nvPr/>
          </p:nvGrpSpPr>
          <p:grpSpPr>
            <a:xfrm rot="2700000">
              <a:off x="649625" y="3374128"/>
              <a:ext cx="80699" cy="1028253"/>
              <a:chOff x="672750" y="616375"/>
              <a:chExt cx="80700" cy="1028263"/>
            </a:xfrm>
          </p:grpSpPr>
          <p:sp>
            <p:nvSpPr>
              <p:cNvPr id="512" name="Google Shape;512;p14"/>
              <p:cNvSpPr/>
              <p:nvPr/>
            </p:nvSpPr>
            <p:spPr>
              <a:xfrm>
                <a:off x="672750" y="616375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14"/>
              <p:cNvSpPr/>
              <p:nvPr/>
            </p:nvSpPr>
            <p:spPr>
              <a:xfrm>
                <a:off x="672750" y="932229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14"/>
              <p:cNvSpPr/>
              <p:nvPr/>
            </p:nvSpPr>
            <p:spPr>
              <a:xfrm>
                <a:off x="672750" y="1248083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14"/>
              <p:cNvSpPr/>
              <p:nvPr/>
            </p:nvSpPr>
            <p:spPr>
              <a:xfrm>
                <a:off x="672750" y="1563938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16" name="Google Shape;516;p14"/>
          <p:cNvSpPr txBox="1"/>
          <p:nvPr>
            <p:ph type="ctrTitle"/>
          </p:nvPr>
        </p:nvSpPr>
        <p:spPr>
          <a:xfrm>
            <a:off x="3328500" y="957807"/>
            <a:ext cx="5254800" cy="25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7" name="Google Shape;517;p14"/>
          <p:cNvSpPr txBox="1"/>
          <p:nvPr>
            <p:ph idx="1" type="subTitle"/>
          </p:nvPr>
        </p:nvSpPr>
        <p:spPr>
          <a:xfrm>
            <a:off x="3353650" y="3614407"/>
            <a:ext cx="4335600" cy="4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15"/>
          <p:cNvGrpSpPr/>
          <p:nvPr/>
        </p:nvGrpSpPr>
        <p:grpSpPr>
          <a:xfrm>
            <a:off x="-1587709" y="-2328480"/>
            <a:ext cx="4165200" cy="4165200"/>
            <a:chOff x="-1587709" y="-1985580"/>
            <a:chExt cx="4165200" cy="4165200"/>
          </a:xfrm>
        </p:grpSpPr>
        <p:sp>
          <p:nvSpPr>
            <p:cNvPr id="520" name="Google Shape;520;p15"/>
            <p:cNvSpPr/>
            <p:nvPr/>
          </p:nvSpPr>
          <p:spPr>
            <a:xfrm rot="-8099505">
              <a:off x="-977730" y="-1375601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5"/>
            <p:cNvSpPr/>
            <p:nvPr/>
          </p:nvSpPr>
          <p:spPr>
            <a:xfrm rot="-8100269">
              <a:off x="-861950" y="-1260180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2" name="Google Shape;522;p15"/>
          <p:cNvGrpSpPr/>
          <p:nvPr/>
        </p:nvGrpSpPr>
        <p:grpSpPr>
          <a:xfrm>
            <a:off x="3537791" y="-2752855"/>
            <a:ext cx="4165200" cy="4165200"/>
            <a:chOff x="3873391" y="-2712580"/>
            <a:chExt cx="4165200" cy="4165200"/>
          </a:xfrm>
        </p:grpSpPr>
        <p:sp>
          <p:nvSpPr>
            <p:cNvPr id="523" name="Google Shape;523;p15"/>
            <p:cNvSpPr/>
            <p:nvPr/>
          </p:nvSpPr>
          <p:spPr>
            <a:xfrm rot="-8099505">
              <a:off x="4483370" y="-2102601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5"/>
            <p:cNvSpPr/>
            <p:nvPr/>
          </p:nvSpPr>
          <p:spPr>
            <a:xfrm rot="-8100269">
              <a:off x="4599150" y="-1987180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5" name="Google Shape;525;p15"/>
          <p:cNvGrpSpPr/>
          <p:nvPr/>
        </p:nvGrpSpPr>
        <p:grpSpPr>
          <a:xfrm>
            <a:off x="260676" y="4025830"/>
            <a:ext cx="4165800" cy="4165500"/>
            <a:chOff x="-2436724" y="1400150"/>
            <a:chExt cx="4165800" cy="4165500"/>
          </a:xfrm>
        </p:grpSpPr>
        <p:sp>
          <p:nvSpPr>
            <p:cNvPr id="526" name="Google Shape;526;p15"/>
            <p:cNvSpPr/>
            <p:nvPr/>
          </p:nvSpPr>
          <p:spPr>
            <a:xfrm rot="-2699752">
              <a:off x="-1826551" y="2010067"/>
              <a:ext cx="2945453" cy="294566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5"/>
            <p:cNvSpPr/>
            <p:nvPr/>
          </p:nvSpPr>
          <p:spPr>
            <a:xfrm rot="-2700000">
              <a:off x="-1710612" y="2125954"/>
              <a:ext cx="2713593" cy="2713593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8" name="Google Shape;528;p15"/>
            <p:cNvGrpSpPr/>
            <p:nvPr/>
          </p:nvGrpSpPr>
          <p:grpSpPr>
            <a:xfrm rot="2700000">
              <a:off x="-756772" y="1793299"/>
              <a:ext cx="80699" cy="1028253"/>
              <a:chOff x="-1439558" y="493033"/>
              <a:chExt cx="80700" cy="1028263"/>
            </a:xfrm>
          </p:grpSpPr>
          <p:sp>
            <p:nvSpPr>
              <p:cNvPr id="529" name="Google Shape;529;p15"/>
              <p:cNvSpPr/>
              <p:nvPr/>
            </p:nvSpPr>
            <p:spPr>
              <a:xfrm>
                <a:off x="-1439558" y="493033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15"/>
              <p:cNvSpPr/>
              <p:nvPr/>
            </p:nvSpPr>
            <p:spPr>
              <a:xfrm>
                <a:off x="-1439558" y="808887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15"/>
              <p:cNvSpPr/>
              <p:nvPr/>
            </p:nvSpPr>
            <p:spPr>
              <a:xfrm>
                <a:off x="-1439558" y="1124741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15"/>
              <p:cNvSpPr/>
              <p:nvPr/>
            </p:nvSpPr>
            <p:spPr>
              <a:xfrm>
                <a:off x="-1439558" y="1440595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33" name="Google Shape;533;p15"/>
          <p:cNvSpPr txBox="1"/>
          <p:nvPr>
            <p:ph type="title"/>
          </p:nvPr>
        </p:nvSpPr>
        <p:spPr>
          <a:xfrm>
            <a:off x="713100" y="2707450"/>
            <a:ext cx="444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34" name="Google Shape;534;p15"/>
          <p:cNvSpPr txBox="1"/>
          <p:nvPr>
            <p:ph hasCustomPrompt="1" idx="2" type="title"/>
          </p:nvPr>
        </p:nvSpPr>
        <p:spPr>
          <a:xfrm>
            <a:off x="2329100" y="1639000"/>
            <a:ext cx="120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35" name="Google Shape;535;p15"/>
          <p:cNvSpPr txBox="1"/>
          <p:nvPr>
            <p:ph idx="1" type="subTitle"/>
          </p:nvPr>
        </p:nvSpPr>
        <p:spPr>
          <a:xfrm>
            <a:off x="713100" y="3460175"/>
            <a:ext cx="4440600" cy="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16"/>
          <p:cNvGrpSpPr/>
          <p:nvPr/>
        </p:nvGrpSpPr>
        <p:grpSpPr>
          <a:xfrm>
            <a:off x="7773132" y="-1432428"/>
            <a:ext cx="4165500" cy="4165500"/>
            <a:chOff x="7773132" y="-1165728"/>
            <a:chExt cx="4165500" cy="4165500"/>
          </a:xfrm>
        </p:grpSpPr>
        <p:sp>
          <p:nvSpPr>
            <p:cNvPr id="538" name="Google Shape;538;p16"/>
            <p:cNvSpPr/>
            <p:nvPr/>
          </p:nvSpPr>
          <p:spPr>
            <a:xfrm rot="2700248">
              <a:off x="8383155" y="-555704"/>
              <a:ext cx="2945453" cy="2945453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6"/>
            <p:cNvSpPr/>
            <p:nvPr/>
          </p:nvSpPr>
          <p:spPr>
            <a:xfrm rot="2699731">
              <a:off x="8499191" y="-439309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0" name="Google Shape;540;p16"/>
            <p:cNvGrpSpPr/>
            <p:nvPr/>
          </p:nvGrpSpPr>
          <p:grpSpPr>
            <a:xfrm rot="2700000">
              <a:off x="8582775" y="55178"/>
              <a:ext cx="80699" cy="1028253"/>
              <a:chOff x="672750" y="616375"/>
              <a:chExt cx="80700" cy="1028263"/>
            </a:xfrm>
          </p:grpSpPr>
          <p:sp>
            <p:nvSpPr>
              <p:cNvPr id="541" name="Google Shape;541;p16"/>
              <p:cNvSpPr/>
              <p:nvPr/>
            </p:nvSpPr>
            <p:spPr>
              <a:xfrm>
                <a:off x="672750" y="616375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672750" y="932229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672750" y="1248083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672750" y="1563938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45" name="Google Shape;545;p16"/>
          <p:cNvGrpSpPr/>
          <p:nvPr/>
        </p:nvGrpSpPr>
        <p:grpSpPr>
          <a:xfrm>
            <a:off x="6348157" y="4604097"/>
            <a:ext cx="4165500" cy="4165500"/>
            <a:chOff x="6436857" y="4173322"/>
            <a:chExt cx="4165500" cy="4165500"/>
          </a:xfrm>
        </p:grpSpPr>
        <p:sp>
          <p:nvSpPr>
            <p:cNvPr id="546" name="Google Shape;546;p16"/>
            <p:cNvSpPr/>
            <p:nvPr/>
          </p:nvSpPr>
          <p:spPr>
            <a:xfrm rot="8100248">
              <a:off x="7046880" y="4783346"/>
              <a:ext cx="2945453" cy="2945453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6"/>
            <p:cNvSpPr/>
            <p:nvPr/>
          </p:nvSpPr>
          <p:spPr>
            <a:xfrm rot="8099731">
              <a:off x="7162557" y="4899382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8" name="Google Shape;548;p16"/>
          <p:cNvGrpSpPr/>
          <p:nvPr/>
        </p:nvGrpSpPr>
        <p:grpSpPr>
          <a:xfrm>
            <a:off x="-1095482" y="8070"/>
            <a:ext cx="2361677" cy="1599616"/>
            <a:chOff x="1656293" y="1093079"/>
            <a:chExt cx="557894" cy="377865"/>
          </a:xfrm>
        </p:grpSpPr>
        <p:sp>
          <p:nvSpPr>
            <p:cNvPr id="549" name="Google Shape;549;p16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6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6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6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6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6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6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6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6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16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6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6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6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6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6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6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6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6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6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6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6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6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6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6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6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6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6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6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16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6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6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6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6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6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6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6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6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6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6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6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6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6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6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6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6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6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6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6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6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6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6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6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6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6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8" name="Google Shape;768;p16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9" name="Google Shape;769;p16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17"/>
          <p:cNvGrpSpPr/>
          <p:nvPr/>
        </p:nvGrpSpPr>
        <p:grpSpPr>
          <a:xfrm>
            <a:off x="-1615059" y="-2557455"/>
            <a:ext cx="4165200" cy="4165200"/>
            <a:chOff x="-76209" y="-2988830"/>
            <a:chExt cx="4165200" cy="4165200"/>
          </a:xfrm>
        </p:grpSpPr>
        <p:sp>
          <p:nvSpPr>
            <p:cNvPr id="772" name="Google Shape;772;p17"/>
            <p:cNvSpPr/>
            <p:nvPr/>
          </p:nvSpPr>
          <p:spPr>
            <a:xfrm rot="-8099505">
              <a:off x="533770" y="-2378851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7"/>
            <p:cNvSpPr/>
            <p:nvPr/>
          </p:nvSpPr>
          <p:spPr>
            <a:xfrm rot="-8100269">
              <a:off x="649550" y="-2263430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4" name="Google Shape;774;p17"/>
          <p:cNvGrpSpPr/>
          <p:nvPr/>
        </p:nvGrpSpPr>
        <p:grpSpPr>
          <a:xfrm>
            <a:off x="6933316" y="3537745"/>
            <a:ext cx="4165200" cy="4165200"/>
            <a:chOff x="7640541" y="3259895"/>
            <a:chExt cx="4165200" cy="4165200"/>
          </a:xfrm>
        </p:grpSpPr>
        <p:sp>
          <p:nvSpPr>
            <p:cNvPr id="775" name="Google Shape;775;p17"/>
            <p:cNvSpPr/>
            <p:nvPr/>
          </p:nvSpPr>
          <p:spPr>
            <a:xfrm rot="-8099505">
              <a:off x="8250520" y="3869874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7"/>
            <p:cNvSpPr/>
            <p:nvPr/>
          </p:nvSpPr>
          <p:spPr>
            <a:xfrm rot="-8100269">
              <a:off x="8366300" y="3985295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7" name="Google Shape;777;p17"/>
          <p:cNvSpPr/>
          <p:nvPr/>
        </p:nvSpPr>
        <p:spPr>
          <a:xfrm rot="-8100269">
            <a:off x="-1174900" y="4263670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8" name="Google Shape;778;p17"/>
          <p:cNvGrpSpPr/>
          <p:nvPr/>
        </p:nvGrpSpPr>
        <p:grpSpPr>
          <a:xfrm flipH="1">
            <a:off x="7026956" y="8122"/>
            <a:ext cx="2376852" cy="1599616"/>
            <a:chOff x="1656293" y="1093079"/>
            <a:chExt cx="557894" cy="377865"/>
          </a:xfrm>
        </p:grpSpPr>
        <p:sp>
          <p:nvSpPr>
            <p:cNvPr id="779" name="Google Shape;779;p17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7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7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7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7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7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7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7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7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7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7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7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7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7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7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7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7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7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7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7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7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7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7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7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17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17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7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7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7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7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7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7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7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17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17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17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17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7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17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17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7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7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7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17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17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7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7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17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17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17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17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17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17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17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17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7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7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7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7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7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7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7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7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7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7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7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7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7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7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7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7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7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17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17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7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7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7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7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7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7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7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7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7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7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7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7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7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7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7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7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7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7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7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7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7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7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7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7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7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7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7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7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7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7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7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7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7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7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7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7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7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7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7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7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7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7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7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7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7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7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7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7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7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7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7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7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8" name="Google Shape;998;p17"/>
          <p:cNvGrpSpPr/>
          <p:nvPr/>
        </p:nvGrpSpPr>
        <p:grpSpPr>
          <a:xfrm>
            <a:off x="8046848" y="-627739"/>
            <a:ext cx="4165500" cy="4165500"/>
            <a:chOff x="7981373" y="-905589"/>
            <a:chExt cx="4165500" cy="4165500"/>
          </a:xfrm>
        </p:grpSpPr>
        <p:sp>
          <p:nvSpPr>
            <p:cNvPr id="999" name="Google Shape;999;p17"/>
            <p:cNvSpPr/>
            <p:nvPr/>
          </p:nvSpPr>
          <p:spPr>
            <a:xfrm rot="-2699752">
              <a:off x="8591397" y="-295566"/>
              <a:ext cx="2945453" cy="2945453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7"/>
            <p:cNvSpPr/>
            <p:nvPr/>
          </p:nvSpPr>
          <p:spPr>
            <a:xfrm rot="-2700269">
              <a:off x="8707792" y="-179530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1" name="Google Shape;1001;p17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02" name="Google Shape;1002;p17"/>
          <p:cNvSpPr txBox="1"/>
          <p:nvPr>
            <p:ph idx="2" type="title"/>
          </p:nvPr>
        </p:nvSpPr>
        <p:spPr>
          <a:xfrm>
            <a:off x="1191200" y="2876550"/>
            <a:ext cx="31914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03" name="Google Shape;1003;p17"/>
          <p:cNvSpPr txBox="1"/>
          <p:nvPr>
            <p:ph idx="3" type="title"/>
          </p:nvPr>
        </p:nvSpPr>
        <p:spPr>
          <a:xfrm>
            <a:off x="4761450" y="2876550"/>
            <a:ext cx="31914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04" name="Google Shape;1004;p17"/>
          <p:cNvSpPr txBox="1"/>
          <p:nvPr>
            <p:ph idx="1" type="subTitle"/>
          </p:nvPr>
        </p:nvSpPr>
        <p:spPr>
          <a:xfrm>
            <a:off x="5050075" y="3266575"/>
            <a:ext cx="26139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5" name="Google Shape;1005;p17"/>
          <p:cNvSpPr txBox="1"/>
          <p:nvPr>
            <p:ph idx="4" type="subTitle"/>
          </p:nvPr>
        </p:nvSpPr>
        <p:spPr>
          <a:xfrm>
            <a:off x="1479950" y="3266575"/>
            <a:ext cx="26139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8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008" name="Google Shape;1008;p18"/>
          <p:cNvGrpSpPr/>
          <p:nvPr/>
        </p:nvGrpSpPr>
        <p:grpSpPr>
          <a:xfrm flipH="1" rot="10800000">
            <a:off x="-1239600" y="3534312"/>
            <a:ext cx="2361677" cy="1599616"/>
            <a:chOff x="1656293" y="1093079"/>
            <a:chExt cx="557894" cy="377865"/>
          </a:xfrm>
        </p:grpSpPr>
        <p:sp>
          <p:nvSpPr>
            <p:cNvPr id="1009" name="Google Shape;1009;p18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8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8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8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8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8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8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8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8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8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8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8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18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8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8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18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18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8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8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8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8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8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8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8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8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8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8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8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8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8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8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8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8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8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8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8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8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8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8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8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8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8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8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8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8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8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8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8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8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8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8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8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8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8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8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8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8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8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8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8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8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8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8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8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8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8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8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8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8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8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8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8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8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8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8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8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8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8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8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8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8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8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8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8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8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8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8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8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8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8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8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8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8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8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8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8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8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8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8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8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8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8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8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8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8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8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8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8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8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8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8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8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8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8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8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8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8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8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8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8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8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8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8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8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8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8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8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8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8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8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8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8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8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8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8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8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8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8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8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8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8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8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8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8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8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8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8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8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8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8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8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8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8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8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8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8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8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8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8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8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8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8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8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8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8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8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8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8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8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8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8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8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8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8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8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8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8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8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8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8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8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8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8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8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8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8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18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8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8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8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8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8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8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8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8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8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8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8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8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8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8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8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8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8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8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8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8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8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8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8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8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8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8" name="Google Shape;1228;p18"/>
          <p:cNvGrpSpPr/>
          <p:nvPr/>
        </p:nvGrpSpPr>
        <p:grpSpPr>
          <a:xfrm>
            <a:off x="-1913359" y="-2860655"/>
            <a:ext cx="4165200" cy="4165200"/>
            <a:chOff x="-1587709" y="-1985580"/>
            <a:chExt cx="4165200" cy="4165200"/>
          </a:xfrm>
        </p:grpSpPr>
        <p:sp>
          <p:nvSpPr>
            <p:cNvPr id="1229" name="Google Shape;1229;p18"/>
            <p:cNvSpPr/>
            <p:nvPr/>
          </p:nvSpPr>
          <p:spPr>
            <a:xfrm rot="-8099505">
              <a:off x="-977730" y="-1375601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8"/>
            <p:cNvSpPr/>
            <p:nvPr/>
          </p:nvSpPr>
          <p:spPr>
            <a:xfrm rot="-8100269">
              <a:off x="-861950" y="-1260180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1" name="Google Shape;1231;p18"/>
          <p:cNvGrpSpPr/>
          <p:nvPr/>
        </p:nvGrpSpPr>
        <p:grpSpPr>
          <a:xfrm>
            <a:off x="6520291" y="-3220780"/>
            <a:ext cx="4165200" cy="4165200"/>
            <a:chOff x="3873391" y="-2712580"/>
            <a:chExt cx="4165200" cy="4165200"/>
          </a:xfrm>
        </p:grpSpPr>
        <p:sp>
          <p:nvSpPr>
            <p:cNvPr id="1232" name="Google Shape;1232;p18"/>
            <p:cNvSpPr/>
            <p:nvPr/>
          </p:nvSpPr>
          <p:spPr>
            <a:xfrm rot="-8099505">
              <a:off x="4483370" y="-2102601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8"/>
            <p:cNvSpPr/>
            <p:nvPr/>
          </p:nvSpPr>
          <p:spPr>
            <a:xfrm rot="-8100269">
              <a:off x="4599150" y="-1987180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4" name="Google Shape;1234;p18"/>
          <p:cNvGrpSpPr/>
          <p:nvPr/>
        </p:nvGrpSpPr>
        <p:grpSpPr>
          <a:xfrm>
            <a:off x="7154676" y="4025830"/>
            <a:ext cx="4165800" cy="4165500"/>
            <a:chOff x="-2436724" y="1400150"/>
            <a:chExt cx="4165800" cy="4165500"/>
          </a:xfrm>
        </p:grpSpPr>
        <p:sp>
          <p:nvSpPr>
            <p:cNvPr id="1235" name="Google Shape;1235;p18"/>
            <p:cNvSpPr/>
            <p:nvPr/>
          </p:nvSpPr>
          <p:spPr>
            <a:xfrm rot="-2699752">
              <a:off x="-1826551" y="2010067"/>
              <a:ext cx="2945453" cy="294566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8"/>
            <p:cNvSpPr/>
            <p:nvPr/>
          </p:nvSpPr>
          <p:spPr>
            <a:xfrm rot="-2700000">
              <a:off x="-1710612" y="2125954"/>
              <a:ext cx="2713593" cy="2713593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37" name="Google Shape;1237;p18"/>
            <p:cNvGrpSpPr/>
            <p:nvPr/>
          </p:nvGrpSpPr>
          <p:grpSpPr>
            <a:xfrm rot="2700000">
              <a:off x="-756772" y="1793299"/>
              <a:ext cx="80699" cy="1028253"/>
              <a:chOff x="-1439558" y="493033"/>
              <a:chExt cx="80700" cy="1028263"/>
            </a:xfrm>
          </p:grpSpPr>
          <p:sp>
            <p:nvSpPr>
              <p:cNvPr id="1238" name="Google Shape;1238;p18"/>
              <p:cNvSpPr/>
              <p:nvPr/>
            </p:nvSpPr>
            <p:spPr>
              <a:xfrm>
                <a:off x="-1439558" y="493033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18"/>
              <p:cNvSpPr/>
              <p:nvPr/>
            </p:nvSpPr>
            <p:spPr>
              <a:xfrm>
                <a:off x="-1439558" y="808887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18"/>
              <p:cNvSpPr/>
              <p:nvPr/>
            </p:nvSpPr>
            <p:spPr>
              <a:xfrm>
                <a:off x="-1439558" y="1124741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18"/>
              <p:cNvSpPr/>
              <p:nvPr/>
            </p:nvSpPr>
            <p:spPr>
              <a:xfrm>
                <a:off x="-1439558" y="1440595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42" name="Google Shape;1242;p18"/>
          <p:cNvSpPr/>
          <p:nvPr/>
        </p:nvSpPr>
        <p:spPr>
          <a:xfrm rot="-8100269">
            <a:off x="4260200" y="-2818555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19"/>
          <p:cNvGrpSpPr/>
          <p:nvPr/>
        </p:nvGrpSpPr>
        <p:grpSpPr>
          <a:xfrm flipH="1">
            <a:off x="6930131" y="8122"/>
            <a:ext cx="2376852" cy="1599616"/>
            <a:chOff x="1656293" y="1093079"/>
            <a:chExt cx="557894" cy="377865"/>
          </a:xfrm>
        </p:grpSpPr>
        <p:sp>
          <p:nvSpPr>
            <p:cNvPr id="1245" name="Google Shape;1245;p19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9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9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9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9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9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9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9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9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9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9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9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9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9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9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9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9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9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9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19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19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9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9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9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9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9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9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9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19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19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9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19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19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19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9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9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9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9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19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19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9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19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19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9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19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19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19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19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9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9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19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19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9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9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9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19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9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9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9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9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19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9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9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9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9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9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9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9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9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9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9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9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9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9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9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9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9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9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9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9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9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9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9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9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9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9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9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9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9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9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9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9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9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9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19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19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9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19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19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9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9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9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9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19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9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9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9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9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9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9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9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9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9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9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9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19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19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19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9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9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9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9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19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9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9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9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9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9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9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9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9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9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9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9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9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9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9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9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9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9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9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9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9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9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9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9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9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9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9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9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9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9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19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9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9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9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9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9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9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9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9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9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9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9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9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19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19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9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9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9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9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9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9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9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9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9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9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9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9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9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9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9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9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9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9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9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9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9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9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9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9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9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9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9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9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9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9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9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9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9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9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9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9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9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9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9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9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9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9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9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9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9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9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9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9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4" name="Google Shape;1464;p19"/>
          <p:cNvGrpSpPr/>
          <p:nvPr/>
        </p:nvGrpSpPr>
        <p:grpSpPr>
          <a:xfrm>
            <a:off x="3484357" y="3576022"/>
            <a:ext cx="4165500" cy="4165500"/>
            <a:chOff x="5214182" y="3633172"/>
            <a:chExt cx="4165500" cy="4165500"/>
          </a:xfrm>
        </p:grpSpPr>
        <p:sp>
          <p:nvSpPr>
            <p:cNvPr id="1465" name="Google Shape;1465;p19"/>
            <p:cNvSpPr/>
            <p:nvPr/>
          </p:nvSpPr>
          <p:spPr>
            <a:xfrm rot="8100248">
              <a:off x="5824205" y="4243196"/>
              <a:ext cx="2945453" cy="2945453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9"/>
            <p:cNvSpPr/>
            <p:nvPr/>
          </p:nvSpPr>
          <p:spPr>
            <a:xfrm rot="8099731">
              <a:off x="5939882" y="4359232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7" name="Google Shape;1467;p19"/>
          <p:cNvGrpSpPr/>
          <p:nvPr/>
        </p:nvGrpSpPr>
        <p:grpSpPr>
          <a:xfrm rot="5400000">
            <a:off x="3812026" y="-2557895"/>
            <a:ext cx="4165800" cy="4165500"/>
            <a:chOff x="-2436724" y="1400150"/>
            <a:chExt cx="4165800" cy="4165500"/>
          </a:xfrm>
        </p:grpSpPr>
        <p:sp>
          <p:nvSpPr>
            <p:cNvPr id="1468" name="Google Shape;1468;p19"/>
            <p:cNvSpPr/>
            <p:nvPr/>
          </p:nvSpPr>
          <p:spPr>
            <a:xfrm rot="-2699752">
              <a:off x="-1826551" y="2010067"/>
              <a:ext cx="2945453" cy="294566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9"/>
            <p:cNvSpPr/>
            <p:nvPr/>
          </p:nvSpPr>
          <p:spPr>
            <a:xfrm rot="-2700000">
              <a:off x="-1710612" y="2125954"/>
              <a:ext cx="2713593" cy="2713593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70" name="Google Shape;1470;p19"/>
            <p:cNvGrpSpPr/>
            <p:nvPr/>
          </p:nvGrpSpPr>
          <p:grpSpPr>
            <a:xfrm rot="2700000">
              <a:off x="649625" y="3374128"/>
              <a:ext cx="80699" cy="1028253"/>
              <a:chOff x="672750" y="616375"/>
              <a:chExt cx="80700" cy="1028263"/>
            </a:xfrm>
          </p:grpSpPr>
          <p:sp>
            <p:nvSpPr>
              <p:cNvPr id="1471" name="Google Shape;1471;p19"/>
              <p:cNvSpPr/>
              <p:nvPr/>
            </p:nvSpPr>
            <p:spPr>
              <a:xfrm>
                <a:off x="672750" y="616375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Google Shape;1472;p19"/>
              <p:cNvSpPr/>
              <p:nvPr/>
            </p:nvSpPr>
            <p:spPr>
              <a:xfrm>
                <a:off x="672750" y="932229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3" name="Google Shape;1473;p19"/>
              <p:cNvSpPr/>
              <p:nvPr/>
            </p:nvSpPr>
            <p:spPr>
              <a:xfrm>
                <a:off x="672750" y="1248083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672750" y="1563938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75" name="Google Shape;1475;p19"/>
          <p:cNvSpPr/>
          <p:nvPr/>
        </p:nvSpPr>
        <p:spPr>
          <a:xfrm rot="8099731">
            <a:off x="-990593" y="-2594018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6" name="Google Shape;1476;p19"/>
          <p:cNvSpPr txBox="1"/>
          <p:nvPr>
            <p:ph idx="1" type="body"/>
          </p:nvPr>
        </p:nvSpPr>
        <p:spPr>
          <a:xfrm>
            <a:off x="720000" y="1962175"/>
            <a:ext cx="3779700" cy="23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77" name="Google Shape;1477;p19"/>
          <p:cNvSpPr txBox="1"/>
          <p:nvPr>
            <p:ph type="title"/>
          </p:nvPr>
        </p:nvSpPr>
        <p:spPr>
          <a:xfrm>
            <a:off x="720000" y="880025"/>
            <a:ext cx="4294800" cy="108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0"/>
          <p:cNvSpPr/>
          <p:nvPr/>
        </p:nvSpPr>
        <p:spPr>
          <a:xfrm rot="8099731">
            <a:off x="1863532" y="-2468018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80" name="Google Shape;1480;p20"/>
          <p:cNvGrpSpPr/>
          <p:nvPr/>
        </p:nvGrpSpPr>
        <p:grpSpPr>
          <a:xfrm>
            <a:off x="3955982" y="4164722"/>
            <a:ext cx="4165500" cy="4165500"/>
            <a:chOff x="5214182" y="3633172"/>
            <a:chExt cx="4165500" cy="4165500"/>
          </a:xfrm>
        </p:grpSpPr>
        <p:sp>
          <p:nvSpPr>
            <p:cNvPr id="1481" name="Google Shape;1481;p20"/>
            <p:cNvSpPr/>
            <p:nvPr/>
          </p:nvSpPr>
          <p:spPr>
            <a:xfrm rot="8100248">
              <a:off x="5824205" y="4243196"/>
              <a:ext cx="2945453" cy="2945453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20"/>
            <p:cNvSpPr/>
            <p:nvPr/>
          </p:nvSpPr>
          <p:spPr>
            <a:xfrm rot="8099731">
              <a:off x="5939882" y="4359232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3" name="Google Shape;1483;p20"/>
          <p:cNvGrpSpPr/>
          <p:nvPr/>
        </p:nvGrpSpPr>
        <p:grpSpPr>
          <a:xfrm>
            <a:off x="-2294749" y="2612955"/>
            <a:ext cx="4165800" cy="4165500"/>
            <a:chOff x="-2436724" y="1400150"/>
            <a:chExt cx="4165800" cy="4165500"/>
          </a:xfrm>
        </p:grpSpPr>
        <p:sp>
          <p:nvSpPr>
            <p:cNvPr id="1484" name="Google Shape;1484;p20"/>
            <p:cNvSpPr/>
            <p:nvPr/>
          </p:nvSpPr>
          <p:spPr>
            <a:xfrm rot="-2699752">
              <a:off x="-1826551" y="2010067"/>
              <a:ext cx="2945453" cy="294566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20"/>
            <p:cNvSpPr/>
            <p:nvPr/>
          </p:nvSpPr>
          <p:spPr>
            <a:xfrm rot="-2700000">
              <a:off x="-1710612" y="2125954"/>
              <a:ext cx="2713593" cy="2713593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86" name="Google Shape;1486;p20"/>
            <p:cNvGrpSpPr/>
            <p:nvPr/>
          </p:nvGrpSpPr>
          <p:grpSpPr>
            <a:xfrm rot="2700000">
              <a:off x="649625" y="3374128"/>
              <a:ext cx="80699" cy="1028253"/>
              <a:chOff x="672750" y="616375"/>
              <a:chExt cx="80700" cy="1028263"/>
            </a:xfrm>
          </p:grpSpPr>
          <p:sp>
            <p:nvSpPr>
              <p:cNvPr id="1487" name="Google Shape;1487;p20"/>
              <p:cNvSpPr/>
              <p:nvPr/>
            </p:nvSpPr>
            <p:spPr>
              <a:xfrm>
                <a:off x="672750" y="616375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8" name="Google Shape;1488;p20"/>
              <p:cNvSpPr/>
              <p:nvPr/>
            </p:nvSpPr>
            <p:spPr>
              <a:xfrm>
                <a:off x="672750" y="932229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9" name="Google Shape;1489;p20"/>
              <p:cNvSpPr/>
              <p:nvPr/>
            </p:nvSpPr>
            <p:spPr>
              <a:xfrm>
                <a:off x="672750" y="1248083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0" name="Google Shape;1490;p20"/>
              <p:cNvSpPr/>
              <p:nvPr/>
            </p:nvSpPr>
            <p:spPr>
              <a:xfrm>
                <a:off x="672750" y="1563938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91" name="Google Shape;1491;p20"/>
          <p:cNvSpPr txBox="1"/>
          <p:nvPr>
            <p:ph type="title"/>
          </p:nvPr>
        </p:nvSpPr>
        <p:spPr>
          <a:xfrm>
            <a:off x="2061550" y="1307100"/>
            <a:ext cx="5021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21"/>
          <p:cNvSpPr/>
          <p:nvPr/>
        </p:nvSpPr>
        <p:spPr>
          <a:xfrm rot="8099731">
            <a:off x="814057" y="4828132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4" name="Google Shape;1494;p21"/>
          <p:cNvGrpSpPr/>
          <p:nvPr/>
        </p:nvGrpSpPr>
        <p:grpSpPr>
          <a:xfrm>
            <a:off x="-87757" y="8070"/>
            <a:ext cx="2361677" cy="1599616"/>
            <a:chOff x="1656293" y="1093079"/>
            <a:chExt cx="557894" cy="377865"/>
          </a:xfrm>
        </p:grpSpPr>
        <p:sp>
          <p:nvSpPr>
            <p:cNvPr id="1495" name="Google Shape;1495;p21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21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21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21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21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21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21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21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21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21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21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21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21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21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21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21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21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21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21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21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21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21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21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21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21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21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21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21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21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21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21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21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21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21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21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21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21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21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21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21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21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21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21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21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21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21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21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21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21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21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21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21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21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21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21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21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21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21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21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21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21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21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21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21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21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21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21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21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21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21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21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21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21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21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21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21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21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21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21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21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21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21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21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21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21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21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21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21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21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21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21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21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21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21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21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21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21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21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21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21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21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21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21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21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21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21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21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21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21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21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21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21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21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21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21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21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21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21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21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21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21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21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21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21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21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21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21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21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21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21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21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21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21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21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21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21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21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21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21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21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21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21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21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21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21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21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21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21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21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21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21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21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21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21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21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21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21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21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21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21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21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21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21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21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21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21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21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21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21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21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21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21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21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21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21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21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21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21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21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21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21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21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21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21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21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21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21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21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21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21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21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21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21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21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21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21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21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21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21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21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21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21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21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21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21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21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21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21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21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21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21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21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21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21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21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21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21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21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21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4" name="Google Shape;1714;p21"/>
          <p:cNvGrpSpPr/>
          <p:nvPr/>
        </p:nvGrpSpPr>
        <p:grpSpPr>
          <a:xfrm flipH="1">
            <a:off x="6720581" y="8122"/>
            <a:ext cx="2376852" cy="1599616"/>
            <a:chOff x="1656293" y="1093079"/>
            <a:chExt cx="557894" cy="377865"/>
          </a:xfrm>
        </p:grpSpPr>
        <p:sp>
          <p:nvSpPr>
            <p:cNvPr id="1715" name="Google Shape;1715;p21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21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21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21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21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21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21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21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21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21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21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21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21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21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21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21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21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21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21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21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21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21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21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21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21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21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21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21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21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21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21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21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21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21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21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21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21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21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21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21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21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21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21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21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21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21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21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21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21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21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21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21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21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21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21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21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21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1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21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21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21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21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21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21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21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21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1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21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1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1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21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21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21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21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21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21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21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21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21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21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21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21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21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21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21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21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21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21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21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21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21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21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21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21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21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21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1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1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21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21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21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21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21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21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21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21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21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21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21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21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21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21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21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21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21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21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21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21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21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21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21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21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21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21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21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21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21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21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21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21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21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21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21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21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21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21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21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21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21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21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21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21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21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21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21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21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21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21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21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21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21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21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21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21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21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21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21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21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21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21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21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21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21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21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21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21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21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21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21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21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21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21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21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21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21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21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21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21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21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21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21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21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21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21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21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21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21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21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21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21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21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21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21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21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21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21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21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21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21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21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21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21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21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21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21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21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21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21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21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21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21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21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21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21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4" name="Google Shape;1934;p21"/>
          <p:cNvGrpSpPr/>
          <p:nvPr/>
        </p:nvGrpSpPr>
        <p:grpSpPr>
          <a:xfrm>
            <a:off x="5214182" y="3937972"/>
            <a:ext cx="4165500" cy="4165500"/>
            <a:chOff x="5214182" y="3633172"/>
            <a:chExt cx="4165500" cy="4165500"/>
          </a:xfrm>
        </p:grpSpPr>
        <p:sp>
          <p:nvSpPr>
            <p:cNvPr id="1935" name="Google Shape;1935;p21"/>
            <p:cNvSpPr/>
            <p:nvPr/>
          </p:nvSpPr>
          <p:spPr>
            <a:xfrm rot="8100248">
              <a:off x="5824205" y="4243196"/>
              <a:ext cx="2945453" cy="2945453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21"/>
            <p:cNvSpPr/>
            <p:nvPr/>
          </p:nvSpPr>
          <p:spPr>
            <a:xfrm rot="8099731">
              <a:off x="5939882" y="4359232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7" name="Google Shape;1937;p21"/>
          <p:cNvGrpSpPr/>
          <p:nvPr/>
        </p:nvGrpSpPr>
        <p:grpSpPr>
          <a:xfrm>
            <a:off x="7624282" y="286197"/>
            <a:ext cx="4165500" cy="4165500"/>
            <a:chOff x="7233007" y="438597"/>
            <a:chExt cx="4165500" cy="4165500"/>
          </a:xfrm>
        </p:grpSpPr>
        <p:sp>
          <p:nvSpPr>
            <p:cNvPr id="1938" name="Google Shape;1938;p21"/>
            <p:cNvSpPr/>
            <p:nvPr/>
          </p:nvSpPr>
          <p:spPr>
            <a:xfrm rot="2700248">
              <a:off x="7843030" y="1048621"/>
              <a:ext cx="2945453" cy="2945453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21"/>
            <p:cNvSpPr/>
            <p:nvPr/>
          </p:nvSpPr>
          <p:spPr>
            <a:xfrm rot="2699731">
              <a:off x="7959066" y="1165016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40" name="Google Shape;1940;p21"/>
            <p:cNvGrpSpPr/>
            <p:nvPr/>
          </p:nvGrpSpPr>
          <p:grpSpPr>
            <a:xfrm rot="2700000">
              <a:off x="8042650" y="1659503"/>
              <a:ext cx="80699" cy="1028253"/>
              <a:chOff x="672750" y="616375"/>
              <a:chExt cx="80700" cy="1028263"/>
            </a:xfrm>
          </p:grpSpPr>
          <p:sp>
            <p:nvSpPr>
              <p:cNvPr id="1941" name="Google Shape;1941;p21"/>
              <p:cNvSpPr/>
              <p:nvPr/>
            </p:nvSpPr>
            <p:spPr>
              <a:xfrm>
                <a:off x="672750" y="616375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2" name="Google Shape;1942;p21"/>
              <p:cNvSpPr/>
              <p:nvPr/>
            </p:nvSpPr>
            <p:spPr>
              <a:xfrm>
                <a:off x="672750" y="932229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3" name="Google Shape;1943;p21"/>
              <p:cNvSpPr/>
              <p:nvPr/>
            </p:nvSpPr>
            <p:spPr>
              <a:xfrm>
                <a:off x="672750" y="1248083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4" name="Google Shape;1944;p21"/>
              <p:cNvSpPr/>
              <p:nvPr/>
            </p:nvSpPr>
            <p:spPr>
              <a:xfrm>
                <a:off x="672750" y="1563938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45" name="Google Shape;1945;p21"/>
          <p:cNvGrpSpPr/>
          <p:nvPr/>
        </p:nvGrpSpPr>
        <p:grpSpPr>
          <a:xfrm>
            <a:off x="-2645924" y="978005"/>
            <a:ext cx="4165800" cy="4165500"/>
            <a:chOff x="-2436724" y="1400150"/>
            <a:chExt cx="4165800" cy="4165500"/>
          </a:xfrm>
        </p:grpSpPr>
        <p:sp>
          <p:nvSpPr>
            <p:cNvPr id="1946" name="Google Shape;1946;p21"/>
            <p:cNvSpPr/>
            <p:nvPr/>
          </p:nvSpPr>
          <p:spPr>
            <a:xfrm rot="-2699752">
              <a:off x="-1826551" y="2010067"/>
              <a:ext cx="2945453" cy="294566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21"/>
            <p:cNvSpPr/>
            <p:nvPr/>
          </p:nvSpPr>
          <p:spPr>
            <a:xfrm rot="-2700000">
              <a:off x="-1710612" y="2125954"/>
              <a:ext cx="2713593" cy="2713593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48" name="Google Shape;1948;p21"/>
            <p:cNvGrpSpPr/>
            <p:nvPr/>
          </p:nvGrpSpPr>
          <p:grpSpPr>
            <a:xfrm rot="2700000">
              <a:off x="649625" y="3374128"/>
              <a:ext cx="80699" cy="1028253"/>
              <a:chOff x="672750" y="616375"/>
              <a:chExt cx="80700" cy="1028263"/>
            </a:xfrm>
          </p:grpSpPr>
          <p:sp>
            <p:nvSpPr>
              <p:cNvPr id="1949" name="Google Shape;1949;p21"/>
              <p:cNvSpPr/>
              <p:nvPr/>
            </p:nvSpPr>
            <p:spPr>
              <a:xfrm>
                <a:off x="672750" y="616375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0" name="Google Shape;1950;p21"/>
              <p:cNvSpPr/>
              <p:nvPr/>
            </p:nvSpPr>
            <p:spPr>
              <a:xfrm>
                <a:off x="672750" y="932229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1" name="Google Shape;1951;p21"/>
              <p:cNvSpPr/>
              <p:nvPr/>
            </p:nvSpPr>
            <p:spPr>
              <a:xfrm>
                <a:off x="672750" y="1248083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2" name="Google Shape;1952;p21"/>
              <p:cNvSpPr/>
              <p:nvPr/>
            </p:nvSpPr>
            <p:spPr>
              <a:xfrm>
                <a:off x="672750" y="1563938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953" name="Google Shape;1953;p21"/>
          <p:cNvSpPr txBox="1"/>
          <p:nvPr>
            <p:ph type="title"/>
          </p:nvPr>
        </p:nvSpPr>
        <p:spPr>
          <a:xfrm>
            <a:off x="1952775" y="641800"/>
            <a:ext cx="5238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54" name="Google Shape;1954;p21"/>
          <p:cNvSpPr txBox="1"/>
          <p:nvPr>
            <p:ph idx="1" type="subTitle"/>
          </p:nvPr>
        </p:nvSpPr>
        <p:spPr>
          <a:xfrm>
            <a:off x="2320750" y="1342900"/>
            <a:ext cx="4502700" cy="11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22"/>
          <p:cNvSpPr/>
          <p:nvPr/>
        </p:nvSpPr>
        <p:spPr>
          <a:xfrm rot="8099731">
            <a:off x="3119107" y="4620182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57" name="Google Shape;1957;p22"/>
          <p:cNvGrpSpPr/>
          <p:nvPr/>
        </p:nvGrpSpPr>
        <p:grpSpPr>
          <a:xfrm>
            <a:off x="8297557" y="-107278"/>
            <a:ext cx="4165500" cy="4165500"/>
            <a:chOff x="5214182" y="3633172"/>
            <a:chExt cx="4165500" cy="4165500"/>
          </a:xfrm>
        </p:grpSpPr>
        <p:sp>
          <p:nvSpPr>
            <p:cNvPr id="1958" name="Google Shape;1958;p22"/>
            <p:cNvSpPr/>
            <p:nvPr/>
          </p:nvSpPr>
          <p:spPr>
            <a:xfrm rot="8100248">
              <a:off x="5824205" y="4243196"/>
              <a:ext cx="2945453" cy="2945453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22"/>
            <p:cNvSpPr/>
            <p:nvPr/>
          </p:nvSpPr>
          <p:spPr>
            <a:xfrm rot="8099731">
              <a:off x="5939882" y="4359232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0" name="Google Shape;1960;p22"/>
          <p:cNvGrpSpPr/>
          <p:nvPr/>
        </p:nvGrpSpPr>
        <p:grpSpPr>
          <a:xfrm>
            <a:off x="-2855474" y="1112105"/>
            <a:ext cx="4165800" cy="4165500"/>
            <a:chOff x="-2436724" y="1400150"/>
            <a:chExt cx="4165800" cy="4165500"/>
          </a:xfrm>
        </p:grpSpPr>
        <p:sp>
          <p:nvSpPr>
            <p:cNvPr id="1961" name="Google Shape;1961;p22"/>
            <p:cNvSpPr/>
            <p:nvPr/>
          </p:nvSpPr>
          <p:spPr>
            <a:xfrm rot="-2699752">
              <a:off x="-1826551" y="2010067"/>
              <a:ext cx="2945453" cy="294566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22"/>
            <p:cNvSpPr/>
            <p:nvPr/>
          </p:nvSpPr>
          <p:spPr>
            <a:xfrm rot="-2700000">
              <a:off x="-1710612" y="2125954"/>
              <a:ext cx="2713593" cy="2713593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63" name="Google Shape;1963;p22"/>
            <p:cNvGrpSpPr/>
            <p:nvPr/>
          </p:nvGrpSpPr>
          <p:grpSpPr>
            <a:xfrm rot="2700000">
              <a:off x="649625" y="3374128"/>
              <a:ext cx="80699" cy="1028253"/>
              <a:chOff x="672750" y="616375"/>
              <a:chExt cx="80700" cy="1028263"/>
            </a:xfrm>
          </p:grpSpPr>
          <p:sp>
            <p:nvSpPr>
              <p:cNvPr id="1964" name="Google Shape;1964;p22"/>
              <p:cNvSpPr/>
              <p:nvPr/>
            </p:nvSpPr>
            <p:spPr>
              <a:xfrm>
                <a:off x="672750" y="616375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5" name="Google Shape;1965;p22"/>
              <p:cNvSpPr/>
              <p:nvPr/>
            </p:nvSpPr>
            <p:spPr>
              <a:xfrm>
                <a:off x="672750" y="932229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6" name="Google Shape;1966;p22"/>
              <p:cNvSpPr/>
              <p:nvPr/>
            </p:nvSpPr>
            <p:spPr>
              <a:xfrm>
                <a:off x="672750" y="1248083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7" name="Google Shape;1967;p22"/>
              <p:cNvSpPr/>
              <p:nvPr/>
            </p:nvSpPr>
            <p:spPr>
              <a:xfrm>
                <a:off x="672750" y="1563938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68" name="Google Shape;1968;p22"/>
          <p:cNvGrpSpPr/>
          <p:nvPr/>
        </p:nvGrpSpPr>
        <p:grpSpPr>
          <a:xfrm rot="10800000">
            <a:off x="7457555" y="3543887"/>
            <a:ext cx="2361677" cy="1599616"/>
            <a:chOff x="1656293" y="1093079"/>
            <a:chExt cx="557894" cy="377865"/>
          </a:xfrm>
        </p:grpSpPr>
        <p:sp>
          <p:nvSpPr>
            <p:cNvPr id="1969" name="Google Shape;1969;p22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22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22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22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22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22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22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22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22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22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22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22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22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22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22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22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22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22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22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22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22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22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22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22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22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22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22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22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22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22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22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22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22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22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22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22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22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22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22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22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22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22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22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22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22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22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22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22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22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22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22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22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22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22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22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22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22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22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22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22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22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22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22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22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22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22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22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22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22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22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22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22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22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22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22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22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22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22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22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22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22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22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22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22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22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22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22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22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22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22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22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22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22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22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22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22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22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22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22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22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22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22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22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22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22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22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22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22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22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22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2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22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22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22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22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22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22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22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22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22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22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22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22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22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22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22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22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22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22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22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22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22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22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22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22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22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22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22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22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22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22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22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22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22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22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22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22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22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22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22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22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22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22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22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22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22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22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22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22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22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22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22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22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22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22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22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22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22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22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22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22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22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22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22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22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22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22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22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22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22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22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22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22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22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22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22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22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22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22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22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22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22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22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22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22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22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22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22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22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22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22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22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22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22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88" name="Google Shape;2188;p22"/>
          <p:cNvSpPr txBox="1"/>
          <p:nvPr>
            <p:ph type="title"/>
          </p:nvPr>
        </p:nvSpPr>
        <p:spPr>
          <a:xfrm>
            <a:off x="953700" y="695025"/>
            <a:ext cx="7236600" cy="4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89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0" name="Google Shape;2190;p23"/>
          <p:cNvGrpSpPr/>
          <p:nvPr/>
        </p:nvGrpSpPr>
        <p:grpSpPr>
          <a:xfrm rot="10800000">
            <a:off x="7724255" y="3543887"/>
            <a:ext cx="2361677" cy="1599616"/>
            <a:chOff x="1656293" y="1093079"/>
            <a:chExt cx="557894" cy="377865"/>
          </a:xfrm>
        </p:grpSpPr>
        <p:sp>
          <p:nvSpPr>
            <p:cNvPr id="2191" name="Google Shape;2191;p23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23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23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23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23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23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23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23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23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23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23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23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23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23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23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23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23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23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23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23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23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23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23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23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23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23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23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23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23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23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23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23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23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23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23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23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23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23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23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23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23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23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23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23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23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23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23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23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23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23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23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23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23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23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23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23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23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23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23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23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23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23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23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23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23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23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23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23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23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23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23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23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23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23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23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23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23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23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23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23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23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23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23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23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23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23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23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23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23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23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23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23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23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23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23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23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23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23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23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23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23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23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23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23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23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23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23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23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23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23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23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23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23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23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23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23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23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23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23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23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23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23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23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23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23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23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23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23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23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23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23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23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23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23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23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23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23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23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23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23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23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23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23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23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23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23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23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23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23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23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23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23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23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23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23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23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23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23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23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23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23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23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23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23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23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23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23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23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23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23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23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23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23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23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23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23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23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23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23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23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23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23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23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23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23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23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0" name="Google Shape;2410;p23"/>
          <p:cNvGrpSpPr/>
          <p:nvPr/>
        </p:nvGrpSpPr>
        <p:grpSpPr>
          <a:xfrm>
            <a:off x="2237816" y="-2425343"/>
            <a:ext cx="4165200" cy="4165200"/>
            <a:chOff x="-2318559" y="3266582"/>
            <a:chExt cx="4165200" cy="4165200"/>
          </a:xfrm>
        </p:grpSpPr>
        <p:sp>
          <p:nvSpPr>
            <p:cNvPr id="2411" name="Google Shape;2411;p23"/>
            <p:cNvSpPr/>
            <p:nvPr/>
          </p:nvSpPr>
          <p:spPr>
            <a:xfrm rot="-8099505">
              <a:off x="-1708580" y="3876561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23"/>
            <p:cNvSpPr/>
            <p:nvPr/>
          </p:nvSpPr>
          <p:spPr>
            <a:xfrm rot="-8100269">
              <a:off x="-1592800" y="3991983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3" name="Google Shape;2413;p23"/>
          <p:cNvGrpSpPr/>
          <p:nvPr/>
        </p:nvGrpSpPr>
        <p:grpSpPr>
          <a:xfrm>
            <a:off x="2785666" y="4375495"/>
            <a:ext cx="4165200" cy="4165200"/>
            <a:chOff x="7414816" y="-1690555"/>
            <a:chExt cx="4165200" cy="4165200"/>
          </a:xfrm>
        </p:grpSpPr>
        <p:sp>
          <p:nvSpPr>
            <p:cNvPr id="2414" name="Google Shape;2414;p23"/>
            <p:cNvSpPr/>
            <p:nvPr/>
          </p:nvSpPr>
          <p:spPr>
            <a:xfrm rot="-8099505">
              <a:off x="8024795" y="-1080576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23"/>
            <p:cNvSpPr/>
            <p:nvPr/>
          </p:nvSpPr>
          <p:spPr>
            <a:xfrm rot="-8100269">
              <a:off x="8140575" y="-965155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16" name="Google Shape;2416;p23"/>
            <p:cNvGrpSpPr/>
            <p:nvPr/>
          </p:nvGrpSpPr>
          <p:grpSpPr>
            <a:xfrm rot="8100000">
              <a:off x="8252250" y="205903"/>
              <a:ext cx="80699" cy="1028253"/>
              <a:chOff x="672750" y="616375"/>
              <a:chExt cx="80700" cy="1028263"/>
            </a:xfrm>
          </p:grpSpPr>
          <p:sp>
            <p:nvSpPr>
              <p:cNvPr id="2417" name="Google Shape;2417;p23"/>
              <p:cNvSpPr/>
              <p:nvPr/>
            </p:nvSpPr>
            <p:spPr>
              <a:xfrm>
                <a:off x="672750" y="616375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8" name="Google Shape;2418;p23"/>
              <p:cNvSpPr/>
              <p:nvPr/>
            </p:nvSpPr>
            <p:spPr>
              <a:xfrm>
                <a:off x="672750" y="932229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9" name="Google Shape;2419;p23"/>
              <p:cNvSpPr/>
              <p:nvPr/>
            </p:nvSpPr>
            <p:spPr>
              <a:xfrm>
                <a:off x="672750" y="1248083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0" name="Google Shape;2420;p23"/>
              <p:cNvSpPr/>
              <p:nvPr/>
            </p:nvSpPr>
            <p:spPr>
              <a:xfrm>
                <a:off x="672750" y="1563938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421" name="Google Shape;2421;p23"/>
          <p:cNvGrpSpPr/>
          <p:nvPr/>
        </p:nvGrpSpPr>
        <p:grpSpPr>
          <a:xfrm flipH="1" rot="10800000">
            <a:off x="-467745" y="3543910"/>
            <a:ext cx="2361677" cy="1599616"/>
            <a:chOff x="1656293" y="1093079"/>
            <a:chExt cx="557894" cy="377865"/>
          </a:xfrm>
        </p:grpSpPr>
        <p:sp>
          <p:nvSpPr>
            <p:cNvPr id="2422" name="Google Shape;2422;p23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23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23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23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23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23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23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23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23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23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23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23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23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23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23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23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23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23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23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23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23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23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23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23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23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23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23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23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23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23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23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23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23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23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23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23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23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23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23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23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23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23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23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23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23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23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23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23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23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23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23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23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23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23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23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23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23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23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23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23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23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23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23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23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23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23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23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23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23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23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23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23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23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23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23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23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23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23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23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23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23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23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23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23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23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23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23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23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23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23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23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23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23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23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23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23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23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23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23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23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23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23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23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23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23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23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23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23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23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23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23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23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23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23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23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23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23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23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23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23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23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23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23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23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23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23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23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23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23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23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23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23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23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23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23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23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23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23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23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23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23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23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23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23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23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23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23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23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23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23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23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23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23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23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23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23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23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23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23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23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23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23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23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23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23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23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23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23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23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23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23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23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23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23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23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23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23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23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23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23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23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23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23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23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23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23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23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23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23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23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23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23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23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23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23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23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23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23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23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1" name="Google Shape;2641;p23"/>
          <p:cNvSpPr txBox="1"/>
          <p:nvPr>
            <p:ph hasCustomPrompt="1" type="title"/>
          </p:nvPr>
        </p:nvSpPr>
        <p:spPr>
          <a:xfrm>
            <a:off x="2402350" y="2605438"/>
            <a:ext cx="4339200" cy="13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642" name="Google Shape;2642;p23"/>
          <p:cNvSpPr txBox="1"/>
          <p:nvPr>
            <p:ph idx="1" type="subTitle"/>
          </p:nvPr>
        </p:nvSpPr>
        <p:spPr>
          <a:xfrm>
            <a:off x="2402350" y="3763913"/>
            <a:ext cx="43392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2643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2644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5" name="Google Shape;2645;p25"/>
          <p:cNvGrpSpPr/>
          <p:nvPr/>
        </p:nvGrpSpPr>
        <p:grpSpPr>
          <a:xfrm>
            <a:off x="-354834" y="-3331730"/>
            <a:ext cx="4165200" cy="4165200"/>
            <a:chOff x="-76209" y="-2988830"/>
            <a:chExt cx="4165200" cy="4165200"/>
          </a:xfrm>
        </p:grpSpPr>
        <p:sp>
          <p:nvSpPr>
            <p:cNvPr id="2646" name="Google Shape;2646;p25"/>
            <p:cNvSpPr/>
            <p:nvPr/>
          </p:nvSpPr>
          <p:spPr>
            <a:xfrm rot="-8099505">
              <a:off x="533770" y="-2378851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25"/>
            <p:cNvSpPr/>
            <p:nvPr/>
          </p:nvSpPr>
          <p:spPr>
            <a:xfrm rot="-8100269">
              <a:off x="649550" y="-2263430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8" name="Google Shape;2648;p25"/>
          <p:cNvGrpSpPr/>
          <p:nvPr/>
        </p:nvGrpSpPr>
        <p:grpSpPr>
          <a:xfrm>
            <a:off x="7619116" y="3373795"/>
            <a:ext cx="4165200" cy="4165200"/>
            <a:chOff x="7640541" y="3259895"/>
            <a:chExt cx="4165200" cy="4165200"/>
          </a:xfrm>
        </p:grpSpPr>
        <p:sp>
          <p:nvSpPr>
            <p:cNvPr id="2649" name="Google Shape;2649;p25"/>
            <p:cNvSpPr/>
            <p:nvPr/>
          </p:nvSpPr>
          <p:spPr>
            <a:xfrm rot="-8099505">
              <a:off x="8250520" y="3869874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25"/>
            <p:cNvSpPr/>
            <p:nvPr/>
          </p:nvSpPr>
          <p:spPr>
            <a:xfrm rot="-8100269">
              <a:off x="8366300" y="3985295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51" name="Google Shape;2651;p25"/>
          <p:cNvSpPr/>
          <p:nvPr/>
        </p:nvSpPr>
        <p:spPr>
          <a:xfrm rot="-8100269">
            <a:off x="3112100" y="4963695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2" name="Google Shape;2652;p25"/>
          <p:cNvSpPr/>
          <p:nvPr/>
        </p:nvSpPr>
        <p:spPr>
          <a:xfrm rot="-8100269">
            <a:off x="-2562250" y="-179530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53" name="Google Shape;2653;p25"/>
          <p:cNvGrpSpPr/>
          <p:nvPr/>
        </p:nvGrpSpPr>
        <p:grpSpPr>
          <a:xfrm flipH="1">
            <a:off x="7026956" y="8122"/>
            <a:ext cx="2376852" cy="1599616"/>
            <a:chOff x="1656293" y="1093079"/>
            <a:chExt cx="557894" cy="377865"/>
          </a:xfrm>
        </p:grpSpPr>
        <p:sp>
          <p:nvSpPr>
            <p:cNvPr id="2654" name="Google Shape;2654;p25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25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25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25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25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25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25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25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25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25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25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25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25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25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25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25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25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25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25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25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25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25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25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25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25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25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25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25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25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25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25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25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25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25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25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25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25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25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25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25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25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25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25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25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25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25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25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25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25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25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25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25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25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25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25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25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25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25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25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25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25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25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25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25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25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25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25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25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25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25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25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25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25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25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25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25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25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25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25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25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25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25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25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25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25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25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25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25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25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25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25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25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25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25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25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25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25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25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25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25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25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25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25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25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25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25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25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25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25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25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25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25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25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25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25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25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25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25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25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25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25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25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25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25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25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25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25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25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25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25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25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25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25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25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25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25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25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25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25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25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25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25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25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25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25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25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25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25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25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25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25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25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25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25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25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25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25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25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25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25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25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25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25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25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25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25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25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25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25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25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25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25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25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25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25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25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25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25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25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25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25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25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25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25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25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25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25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25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25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25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25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25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25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25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25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25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25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25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25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25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25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25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25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25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25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25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25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25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25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25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25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25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25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25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25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25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25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25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25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3" name="Google Shape;2873;p25"/>
          <p:cNvGrpSpPr/>
          <p:nvPr/>
        </p:nvGrpSpPr>
        <p:grpSpPr>
          <a:xfrm>
            <a:off x="7970648" y="-983964"/>
            <a:ext cx="4165500" cy="4165500"/>
            <a:chOff x="7981373" y="-905589"/>
            <a:chExt cx="4165500" cy="4165500"/>
          </a:xfrm>
        </p:grpSpPr>
        <p:sp>
          <p:nvSpPr>
            <p:cNvPr id="2874" name="Google Shape;2874;p25"/>
            <p:cNvSpPr/>
            <p:nvPr/>
          </p:nvSpPr>
          <p:spPr>
            <a:xfrm rot="-2699752">
              <a:off x="8591397" y="-295566"/>
              <a:ext cx="2945453" cy="2945453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25"/>
            <p:cNvSpPr/>
            <p:nvPr/>
          </p:nvSpPr>
          <p:spPr>
            <a:xfrm rot="-2700269">
              <a:off x="8707792" y="-179530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76" name="Google Shape;2876;p25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77" name="Google Shape;2877;p25"/>
          <p:cNvSpPr txBox="1"/>
          <p:nvPr>
            <p:ph idx="2" type="title"/>
          </p:nvPr>
        </p:nvSpPr>
        <p:spPr>
          <a:xfrm>
            <a:off x="720000" y="1745388"/>
            <a:ext cx="232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78" name="Google Shape;2878;p25"/>
          <p:cNvSpPr txBox="1"/>
          <p:nvPr>
            <p:ph idx="1" type="subTitle"/>
          </p:nvPr>
        </p:nvSpPr>
        <p:spPr>
          <a:xfrm>
            <a:off x="720000" y="2255713"/>
            <a:ext cx="2327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79" name="Google Shape;2879;p25"/>
          <p:cNvSpPr txBox="1"/>
          <p:nvPr>
            <p:ph idx="3" type="title"/>
          </p:nvPr>
        </p:nvSpPr>
        <p:spPr>
          <a:xfrm>
            <a:off x="5046500" y="1745388"/>
            <a:ext cx="232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80" name="Google Shape;2880;p25"/>
          <p:cNvSpPr txBox="1"/>
          <p:nvPr>
            <p:ph idx="4" type="subTitle"/>
          </p:nvPr>
        </p:nvSpPr>
        <p:spPr>
          <a:xfrm>
            <a:off x="5046500" y="2255713"/>
            <a:ext cx="2327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81" name="Google Shape;2881;p25"/>
          <p:cNvSpPr txBox="1"/>
          <p:nvPr>
            <p:ph idx="5" type="title"/>
          </p:nvPr>
        </p:nvSpPr>
        <p:spPr>
          <a:xfrm>
            <a:off x="720000" y="3259900"/>
            <a:ext cx="232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82" name="Google Shape;2882;p25"/>
          <p:cNvSpPr txBox="1"/>
          <p:nvPr>
            <p:ph idx="6" type="subTitle"/>
          </p:nvPr>
        </p:nvSpPr>
        <p:spPr>
          <a:xfrm>
            <a:off x="720000" y="3770225"/>
            <a:ext cx="2327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83" name="Google Shape;2883;p25"/>
          <p:cNvSpPr txBox="1"/>
          <p:nvPr>
            <p:ph idx="7" type="title"/>
          </p:nvPr>
        </p:nvSpPr>
        <p:spPr>
          <a:xfrm>
            <a:off x="5046500" y="3259900"/>
            <a:ext cx="232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84" name="Google Shape;2884;p25"/>
          <p:cNvSpPr txBox="1"/>
          <p:nvPr>
            <p:ph idx="8" type="subTitle"/>
          </p:nvPr>
        </p:nvSpPr>
        <p:spPr>
          <a:xfrm>
            <a:off x="5046500" y="3770225"/>
            <a:ext cx="2327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p25"/>
          <p:cNvSpPr txBox="1"/>
          <p:nvPr>
            <p:ph hasCustomPrompt="1" idx="9" type="title"/>
          </p:nvPr>
        </p:nvSpPr>
        <p:spPr>
          <a:xfrm>
            <a:off x="3047100" y="2000550"/>
            <a:ext cx="1044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886" name="Google Shape;2886;p25"/>
          <p:cNvSpPr txBox="1"/>
          <p:nvPr>
            <p:ph hasCustomPrompt="1" idx="13" type="title"/>
          </p:nvPr>
        </p:nvSpPr>
        <p:spPr>
          <a:xfrm>
            <a:off x="3047100" y="3515075"/>
            <a:ext cx="1044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887" name="Google Shape;2887;p25"/>
          <p:cNvSpPr txBox="1"/>
          <p:nvPr>
            <p:ph hasCustomPrompt="1" idx="14" type="title"/>
          </p:nvPr>
        </p:nvSpPr>
        <p:spPr>
          <a:xfrm>
            <a:off x="7379100" y="2000550"/>
            <a:ext cx="1044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888" name="Google Shape;2888;p25"/>
          <p:cNvSpPr txBox="1"/>
          <p:nvPr>
            <p:ph hasCustomPrompt="1" idx="15" type="title"/>
          </p:nvPr>
        </p:nvSpPr>
        <p:spPr>
          <a:xfrm>
            <a:off x="7379100" y="3515075"/>
            <a:ext cx="1044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0" name="Google Shape;2890;p26"/>
          <p:cNvGrpSpPr/>
          <p:nvPr/>
        </p:nvGrpSpPr>
        <p:grpSpPr>
          <a:xfrm>
            <a:off x="-87757" y="8070"/>
            <a:ext cx="2361677" cy="1599616"/>
            <a:chOff x="1656293" y="1093079"/>
            <a:chExt cx="557894" cy="377865"/>
          </a:xfrm>
        </p:grpSpPr>
        <p:sp>
          <p:nvSpPr>
            <p:cNvPr id="2891" name="Google Shape;2891;p26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26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26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26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26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26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26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26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26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26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26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26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26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26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26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26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26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26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26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26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26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26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26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26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26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26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26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26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26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26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26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26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26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26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26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26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26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26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26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26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26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26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26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26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26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26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26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26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26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26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26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26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26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26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26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26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26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26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26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26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26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26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26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26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26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26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26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26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26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26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26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26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26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26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26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26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26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26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26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26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26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26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26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26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26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26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26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26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26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26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26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26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26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26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26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26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26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26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26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26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26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26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26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26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26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26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26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26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26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26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26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26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26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26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26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26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26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26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26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26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26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26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26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26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26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26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26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26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26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26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26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26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26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26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26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26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26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26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26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26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26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26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26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26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26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26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26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26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26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26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26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26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26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26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26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26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26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26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26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26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26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26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26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26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26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26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26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26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26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26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26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26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26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26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26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26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26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26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26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26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26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26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26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26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26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26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26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26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26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26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26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26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26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26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26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26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26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26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26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26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26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26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26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26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26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26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26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26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26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26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26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26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26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26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26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26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26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26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26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0" name="Google Shape;3110;p26"/>
          <p:cNvGrpSpPr/>
          <p:nvPr/>
        </p:nvGrpSpPr>
        <p:grpSpPr>
          <a:xfrm>
            <a:off x="6247457" y="3835372"/>
            <a:ext cx="4165500" cy="4165500"/>
            <a:chOff x="5214182" y="3633172"/>
            <a:chExt cx="4165500" cy="4165500"/>
          </a:xfrm>
        </p:grpSpPr>
        <p:sp>
          <p:nvSpPr>
            <p:cNvPr id="3111" name="Google Shape;3111;p26"/>
            <p:cNvSpPr/>
            <p:nvPr/>
          </p:nvSpPr>
          <p:spPr>
            <a:xfrm rot="8100248">
              <a:off x="5824205" y="4243196"/>
              <a:ext cx="2945453" cy="2945453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26"/>
            <p:cNvSpPr/>
            <p:nvPr/>
          </p:nvSpPr>
          <p:spPr>
            <a:xfrm rot="8099731">
              <a:off x="5939882" y="4359232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3" name="Google Shape;3113;p26"/>
          <p:cNvGrpSpPr/>
          <p:nvPr/>
        </p:nvGrpSpPr>
        <p:grpSpPr>
          <a:xfrm>
            <a:off x="6870082" y="-456753"/>
            <a:ext cx="4165500" cy="4165500"/>
            <a:chOff x="7233007" y="438597"/>
            <a:chExt cx="4165500" cy="4165500"/>
          </a:xfrm>
        </p:grpSpPr>
        <p:sp>
          <p:nvSpPr>
            <p:cNvPr id="3114" name="Google Shape;3114;p26"/>
            <p:cNvSpPr/>
            <p:nvPr/>
          </p:nvSpPr>
          <p:spPr>
            <a:xfrm rot="2700248">
              <a:off x="7843030" y="1048621"/>
              <a:ext cx="2945453" cy="2945453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26"/>
            <p:cNvSpPr/>
            <p:nvPr/>
          </p:nvSpPr>
          <p:spPr>
            <a:xfrm rot="2699731">
              <a:off x="7959066" y="1165016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16" name="Google Shape;3116;p26"/>
            <p:cNvGrpSpPr/>
            <p:nvPr/>
          </p:nvGrpSpPr>
          <p:grpSpPr>
            <a:xfrm rot="2700000">
              <a:off x="8042650" y="1659503"/>
              <a:ext cx="80699" cy="1028253"/>
              <a:chOff x="672750" y="616375"/>
              <a:chExt cx="80700" cy="1028263"/>
            </a:xfrm>
          </p:grpSpPr>
          <p:sp>
            <p:nvSpPr>
              <p:cNvPr id="3117" name="Google Shape;3117;p26"/>
              <p:cNvSpPr/>
              <p:nvPr/>
            </p:nvSpPr>
            <p:spPr>
              <a:xfrm>
                <a:off x="672750" y="616375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8" name="Google Shape;3118;p26"/>
              <p:cNvSpPr/>
              <p:nvPr/>
            </p:nvSpPr>
            <p:spPr>
              <a:xfrm>
                <a:off x="672750" y="932229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9" name="Google Shape;3119;p26"/>
              <p:cNvSpPr/>
              <p:nvPr/>
            </p:nvSpPr>
            <p:spPr>
              <a:xfrm>
                <a:off x="672750" y="1248083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0" name="Google Shape;3120;p26"/>
              <p:cNvSpPr/>
              <p:nvPr/>
            </p:nvSpPr>
            <p:spPr>
              <a:xfrm>
                <a:off x="672750" y="1563938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121" name="Google Shape;3121;p26"/>
          <p:cNvGrpSpPr/>
          <p:nvPr/>
        </p:nvGrpSpPr>
        <p:grpSpPr>
          <a:xfrm>
            <a:off x="-2512574" y="2044805"/>
            <a:ext cx="4165800" cy="4165500"/>
            <a:chOff x="-2436724" y="1400150"/>
            <a:chExt cx="4165800" cy="4165500"/>
          </a:xfrm>
        </p:grpSpPr>
        <p:sp>
          <p:nvSpPr>
            <p:cNvPr id="3122" name="Google Shape;3122;p26"/>
            <p:cNvSpPr/>
            <p:nvPr/>
          </p:nvSpPr>
          <p:spPr>
            <a:xfrm rot="-2699752">
              <a:off x="-1826551" y="2010067"/>
              <a:ext cx="2945453" cy="294566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26"/>
            <p:cNvSpPr/>
            <p:nvPr/>
          </p:nvSpPr>
          <p:spPr>
            <a:xfrm rot="-2700000">
              <a:off x="-1710612" y="2125954"/>
              <a:ext cx="2713593" cy="2713593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24" name="Google Shape;3124;p26"/>
            <p:cNvGrpSpPr/>
            <p:nvPr/>
          </p:nvGrpSpPr>
          <p:grpSpPr>
            <a:xfrm rot="2700000">
              <a:off x="649625" y="3374128"/>
              <a:ext cx="80699" cy="1028253"/>
              <a:chOff x="672750" y="616375"/>
              <a:chExt cx="80700" cy="1028263"/>
            </a:xfrm>
          </p:grpSpPr>
          <p:sp>
            <p:nvSpPr>
              <p:cNvPr id="3125" name="Google Shape;3125;p26"/>
              <p:cNvSpPr/>
              <p:nvPr/>
            </p:nvSpPr>
            <p:spPr>
              <a:xfrm>
                <a:off x="672750" y="616375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6" name="Google Shape;3126;p26"/>
              <p:cNvSpPr/>
              <p:nvPr/>
            </p:nvSpPr>
            <p:spPr>
              <a:xfrm>
                <a:off x="672750" y="932229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7" name="Google Shape;3127;p26"/>
              <p:cNvSpPr/>
              <p:nvPr/>
            </p:nvSpPr>
            <p:spPr>
              <a:xfrm>
                <a:off x="672750" y="1248083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8" name="Google Shape;3128;p26"/>
              <p:cNvSpPr/>
              <p:nvPr/>
            </p:nvSpPr>
            <p:spPr>
              <a:xfrm>
                <a:off x="672750" y="1563938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129" name="Google Shape;3129;p26"/>
          <p:cNvSpPr txBox="1"/>
          <p:nvPr>
            <p:ph type="title"/>
          </p:nvPr>
        </p:nvSpPr>
        <p:spPr>
          <a:xfrm>
            <a:off x="2391888" y="3995988"/>
            <a:ext cx="4360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30" name="Google Shape;3130;p26"/>
          <p:cNvSpPr txBox="1"/>
          <p:nvPr>
            <p:ph idx="1" type="subTitle"/>
          </p:nvPr>
        </p:nvSpPr>
        <p:spPr>
          <a:xfrm>
            <a:off x="2031900" y="3135700"/>
            <a:ext cx="5080200" cy="86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">
    <p:spTree>
      <p:nvGrpSpPr>
        <p:cNvPr id="3131" name="Shape 3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2" name="Google Shape;3132;p27"/>
          <p:cNvSpPr txBox="1"/>
          <p:nvPr>
            <p:ph type="title"/>
          </p:nvPr>
        </p:nvSpPr>
        <p:spPr>
          <a:xfrm>
            <a:off x="713100" y="1270038"/>
            <a:ext cx="3852000" cy="159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33" name="Google Shape;3133;p27"/>
          <p:cNvSpPr txBox="1"/>
          <p:nvPr>
            <p:ph idx="1" type="subTitle"/>
          </p:nvPr>
        </p:nvSpPr>
        <p:spPr>
          <a:xfrm>
            <a:off x="713100" y="2868763"/>
            <a:ext cx="3852000" cy="10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134" name="Google Shape;3134;p27"/>
          <p:cNvGrpSpPr/>
          <p:nvPr/>
        </p:nvGrpSpPr>
        <p:grpSpPr>
          <a:xfrm>
            <a:off x="-2128059" y="3418982"/>
            <a:ext cx="4165200" cy="4165200"/>
            <a:chOff x="-2318559" y="3266582"/>
            <a:chExt cx="4165200" cy="4165200"/>
          </a:xfrm>
        </p:grpSpPr>
        <p:sp>
          <p:nvSpPr>
            <p:cNvPr id="3135" name="Google Shape;3135;p27"/>
            <p:cNvSpPr/>
            <p:nvPr/>
          </p:nvSpPr>
          <p:spPr>
            <a:xfrm rot="-8099505">
              <a:off x="-1708580" y="3876561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27"/>
            <p:cNvSpPr/>
            <p:nvPr/>
          </p:nvSpPr>
          <p:spPr>
            <a:xfrm rot="-8100269">
              <a:off x="-1592800" y="3991983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7" name="Google Shape;3137;p27"/>
          <p:cNvGrpSpPr/>
          <p:nvPr/>
        </p:nvGrpSpPr>
        <p:grpSpPr>
          <a:xfrm>
            <a:off x="7414816" y="-1690555"/>
            <a:ext cx="4165200" cy="4165200"/>
            <a:chOff x="7414816" y="-1690555"/>
            <a:chExt cx="4165200" cy="4165200"/>
          </a:xfrm>
        </p:grpSpPr>
        <p:sp>
          <p:nvSpPr>
            <p:cNvPr id="3138" name="Google Shape;3138;p27"/>
            <p:cNvSpPr/>
            <p:nvPr/>
          </p:nvSpPr>
          <p:spPr>
            <a:xfrm rot="-8099505">
              <a:off x="8024795" y="-1080576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27"/>
            <p:cNvSpPr/>
            <p:nvPr/>
          </p:nvSpPr>
          <p:spPr>
            <a:xfrm rot="-8100269">
              <a:off x="8140575" y="-965155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40" name="Google Shape;3140;p27"/>
            <p:cNvGrpSpPr/>
            <p:nvPr/>
          </p:nvGrpSpPr>
          <p:grpSpPr>
            <a:xfrm rot="8100000">
              <a:off x="8252250" y="205903"/>
              <a:ext cx="80699" cy="1028253"/>
              <a:chOff x="672750" y="616375"/>
              <a:chExt cx="80700" cy="1028263"/>
            </a:xfrm>
          </p:grpSpPr>
          <p:sp>
            <p:nvSpPr>
              <p:cNvPr id="3141" name="Google Shape;3141;p27"/>
              <p:cNvSpPr/>
              <p:nvPr/>
            </p:nvSpPr>
            <p:spPr>
              <a:xfrm>
                <a:off x="672750" y="616375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2" name="Google Shape;3142;p27"/>
              <p:cNvSpPr/>
              <p:nvPr/>
            </p:nvSpPr>
            <p:spPr>
              <a:xfrm>
                <a:off x="672750" y="932229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3" name="Google Shape;3143;p27"/>
              <p:cNvSpPr/>
              <p:nvPr/>
            </p:nvSpPr>
            <p:spPr>
              <a:xfrm>
                <a:off x="672750" y="1248083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4" name="Google Shape;3144;p27"/>
              <p:cNvSpPr/>
              <p:nvPr/>
            </p:nvSpPr>
            <p:spPr>
              <a:xfrm>
                <a:off x="672750" y="1563938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145" name="Google Shape;3145;p27"/>
          <p:cNvSpPr/>
          <p:nvPr/>
        </p:nvSpPr>
        <p:spPr>
          <a:xfrm rot="8099731">
            <a:off x="1558732" y="-2468018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3146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7" name="Google Shape;3147;p28"/>
          <p:cNvGrpSpPr/>
          <p:nvPr/>
        </p:nvGrpSpPr>
        <p:grpSpPr>
          <a:xfrm>
            <a:off x="713091" y="-3144930"/>
            <a:ext cx="4165200" cy="4165200"/>
            <a:chOff x="-76209" y="-2988830"/>
            <a:chExt cx="4165200" cy="4165200"/>
          </a:xfrm>
        </p:grpSpPr>
        <p:sp>
          <p:nvSpPr>
            <p:cNvPr id="3148" name="Google Shape;3148;p28"/>
            <p:cNvSpPr/>
            <p:nvPr/>
          </p:nvSpPr>
          <p:spPr>
            <a:xfrm rot="-8099505">
              <a:off x="533770" y="-2378851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28"/>
            <p:cNvSpPr/>
            <p:nvPr/>
          </p:nvSpPr>
          <p:spPr>
            <a:xfrm rot="-8100269">
              <a:off x="649550" y="-2263430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0" name="Google Shape;3150;p28"/>
          <p:cNvGrpSpPr/>
          <p:nvPr/>
        </p:nvGrpSpPr>
        <p:grpSpPr>
          <a:xfrm>
            <a:off x="-1754484" y="3784220"/>
            <a:ext cx="4165200" cy="4165200"/>
            <a:chOff x="7640541" y="3259895"/>
            <a:chExt cx="4165200" cy="4165200"/>
          </a:xfrm>
        </p:grpSpPr>
        <p:sp>
          <p:nvSpPr>
            <p:cNvPr id="3151" name="Google Shape;3151;p28"/>
            <p:cNvSpPr/>
            <p:nvPr/>
          </p:nvSpPr>
          <p:spPr>
            <a:xfrm rot="-8099505">
              <a:off x="8250520" y="3869874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28"/>
            <p:cNvSpPr/>
            <p:nvPr/>
          </p:nvSpPr>
          <p:spPr>
            <a:xfrm rot="-8100269">
              <a:off x="8366300" y="3985295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53" name="Google Shape;3153;p28"/>
          <p:cNvSpPr/>
          <p:nvPr/>
        </p:nvSpPr>
        <p:spPr>
          <a:xfrm rot="-8100269">
            <a:off x="4119825" y="4800445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54" name="Google Shape;3154;p28"/>
          <p:cNvGrpSpPr/>
          <p:nvPr/>
        </p:nvGrpSpPr>
        <p:grpSpPr>
          <a:xfrm>
            <a:off x="7145016" y="-1292855"/>
            <a:ext cx="4165200" cy="4165200"/>
            <a:chOff x="7414816" y="-1690555"/>
            <a:chExt cx="4165200" cy="4165200"/>
          </a:xfrm>
        </p:grpSpPr>
        <p:sp>
          <p:nvSpPr>
            <p:cNvPr id="3155" name="Google Shape;3155;p28"/>
            <p:cNvSpPr/>
            <p:nvPr/>
          </p:nvSpPr>
          <p:spPr>
            <a:xfrm rot="-8099505">
              <a:off x="8024795" y="-1080576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28"/>
            <p:cNvSpPr/>
            <p:nvPr/>
          </p:nvSpPr>
          <p:spPr>
            <a:xfrm rot="-8100269">
              <a:off x="8140575" y="-965155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57" name="Google Shape;3157;p28"/>
            <p:cNvGrpSpPr/>
            <p:nvPr/>
          </p:nvGrpSpPr>
          <p:grpSpPr>
            <a:xfrm rot="8100000">
              <a:off x="8252250" y="205903"/>
              <a:ext cx="80699" cy="1028253"/>
              <a:chOff x="672750" y="616375"/>
              <a:chExt cx="80700" cy="1028263"/>
            </a:xfrm>
          </p:grpSpPr>
          <p:sp>
            <p:nvSpPr>
              <p:cNvPr id="3158" name="Google Shape;3158;p28"/>
              <p:cNvSpPr/>
              <p:nvPr/>
            </p:nvSpPr>
            <p:spPr>
              <a:xfrm>
                <a:off x="672750" y="616375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9" name="Google Shape;3159;p28"/>
              <p:cNvSpPr/>
              <p:nvPr/>
            </p:nvSpPr>
            <p:spPr>
              <a:xfrm>
                <a:off x="672750" y="932229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0" name="Google Shape;3160;p28"/>
              <p:cNvSpPr/>
              <p:nvPr/>
            </p:nvSpPr>
            <p:spPr>
              <a:xfrm>
                <a:off x="672750" y="1248083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1" name="Google Shape;3161;p28"/>
              <p:cNvSpPr/>
              <p:nvPr/>
            </p:nvSpPr>
            <p:spPr>
              <a:xfrm>
                <a:off x="672750" y="1563938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162" name="Google Shape;3162;p28"/>
          <p:cNvGrpSpPr/>
          <p:nvPr/>
        </p:nvGrpSpPr>
        <p:grpSpPr>
          <a:xfrm rot="10800000">
            <a:off x="7026944" y="3524650"/>
            <a:ext cx="2376852" cy="1599616"/>
            <a:chOff x="1656293" y="1093079"/>
            <a:chExt cx="557894" cy="377865"/>
          </a:xfrm>
        </p:grpSpPr>
        <p:sp>
          <p:nvSpPr>
            <p:cNvPr id="3163" name="Google Shape;3163;p28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28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28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28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28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28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28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28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28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28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28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28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28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28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28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28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28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28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28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28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28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28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28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28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28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28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28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28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28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28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28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28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28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28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28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28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28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28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28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28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28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28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28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28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28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28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28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28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28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28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28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28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28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28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28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28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28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28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28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28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28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28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28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28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28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28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28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28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28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28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28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28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28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28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28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28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28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28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28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28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28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28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28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28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28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28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28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28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28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28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28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28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28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28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28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28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28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28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28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28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28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28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28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28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28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28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28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28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28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28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28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28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28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28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28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28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28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28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28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28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28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28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28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28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28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28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28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28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28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28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28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28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28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28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28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28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28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28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28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28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28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28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28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28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28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28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28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28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28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28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28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28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28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28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28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28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28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28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28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28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28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28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28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28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28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28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28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28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28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28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28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28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28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28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28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28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28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28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28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28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28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28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28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28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28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28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28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28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28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28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28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28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28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28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28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28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28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28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28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28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28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28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28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28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28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28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28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28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28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28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28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28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28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28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28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28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28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28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28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82" name="Google Shape;3382;p28"/>
          <p:cNvSpPr txBox="1"/>
          <p:nvPr>
            <p:ph type="title"/>
          </p:nvPr>
        </p:nvSpPr>
        <p:spPr>
          <a:xfrm>
            <a:off x="4832675" y="1874550"/>
            <a:ext cx="341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83" name="Google Shape;3383;p28"/>
          <p:cNvSpPr txBox="1"/>
          <p:nvPr>
            <p:ph idx="1" type="subTitle"/>
          </p:nvPr>
        </p:nvSpPr>
        <p:spPr>
          <a:xfrm>
            <a:off x="4832675" y="2447250"/>
            <a:ext cx="34104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3384" name="Shape 3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5" name="Google Shape;3385;p29"/>
          <p:cNvGrpSpPr/>
          <p:nvPr/>
        </p:nvGrpSpPr>
        <p:grpSpPr>
          <a:xfrm>
            <a:off x="-555332" y="8070"/>
            <a:ext cx="2361677" cy="1599616"/>
            <a:chOff x="1656293" y="1093079"/>
            <a:chExt cx="557894" cy="377865"/>
          </a:xfrm>
        </p:grpSpPr>
        <p:sp>
          <p:nvSpPr>
            <p:cNvPr id="3386" name="Google Shape;3386;p29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29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29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29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29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29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29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29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29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29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29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29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29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29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29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29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29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29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29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29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29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29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29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29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29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29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29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29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29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29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29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29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29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29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29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29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29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29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29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29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29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29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29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29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29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29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29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29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29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29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29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29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29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29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29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29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29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29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29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29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29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29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29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29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29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29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29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29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4" name="Google Shape;3454;p29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29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29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29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29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29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29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29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29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29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29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29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29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29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29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29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29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29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29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29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29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29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29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29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29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29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29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29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29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29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29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29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29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29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29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29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29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29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29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29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29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29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29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29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29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29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29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29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29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29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29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29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29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29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29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29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29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29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29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29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29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29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29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29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29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29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29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29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29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29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29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29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29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29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29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29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29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29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29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29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29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29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29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29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29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29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29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29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29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29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29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29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29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29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29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29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29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29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29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29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29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29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29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29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29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29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29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29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29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29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29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29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29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29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29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29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29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29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29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29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29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29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29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29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29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29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29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29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29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29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29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29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29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29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29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29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29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29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29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29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29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29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29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29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29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29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29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29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29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29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29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5" name="Google Shape;3605;p29"/>
          <p:cNvGrpSpPr/>
          <p:nvPr/>
        </p:nvGrpSpPr>
        <p:grpSpPr>
          <a:xfrm rot="10800000">
            <a:off x="7724255" y="3543887"/>
            <a:ext cx="2361677" cy="1599616"/>
            <a:chOff x="1656293" y="1093079"/>
            <a:chExt cx="557894" cy="377865"/>
          </a:xfrm>
        </p:grpSpPr>
        <p:sp>
          <p:nvSpPr>
            <p:cNvPr id="3606" name="Google Shape;3606;p29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29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29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29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29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29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29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29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29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29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29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29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29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29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29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29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29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29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29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29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29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29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29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29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29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29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29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29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29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29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29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29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29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29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29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29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29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29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29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29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29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29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29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29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29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29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29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29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29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29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29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29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29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29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29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29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29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29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29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29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29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29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29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29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29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29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29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29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29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29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29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29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29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29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29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29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29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29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29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29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29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29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29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29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29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29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29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29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29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29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29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29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29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29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29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29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29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29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29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29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29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29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29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29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29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29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29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29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29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29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29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29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29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29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29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29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29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29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29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29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29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29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29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29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29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29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29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29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29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29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29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29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29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29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29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29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29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29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29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29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29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29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29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29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29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29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29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29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29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29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29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29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29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29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29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29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29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29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29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29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29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29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29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29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29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29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29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29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29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29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29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29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29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29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29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29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29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29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29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29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29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29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29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29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29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29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29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29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29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29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29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29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29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29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29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29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29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29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29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29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29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29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29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29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29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29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29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29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29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29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29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29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29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29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29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29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29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29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29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25" name="Google Shape;3825;p29"/>
          <p:cNvGrpSpPr/>
          <p:nvPr/>
        </p:nvGrpSpPr>
        <p:grpSpPr>
          <a:xfrm>
            <a:off x="-2318559" y="3266582"/>
            <a:ext cx="4165200" cy="4165200"/>
            <a:chOff x="-2318559" y="3266582"/>
            <a:chExt cx="4165200" cy="4165200"/>
          </a:xfrm>
        </p:grpSpPr>
        <p:sp>
          <p:nvSpPr>
            <p:cNvPr id="3826" name="Google Shape;3826;p29"/>
            <p:cNvSpPr/>
            <p:nvPr/>
          </p:nvSpPr>
          <p:spPr>
            <a:xfrm rot="-8099505">
              <a:off x="-1708580" y="3876561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29"/>
            <p:cNvSpPr/>
            <p:nvPr/>
          </p:nvSpPr>
          <p:spPr>
            <a:xfrm rot="-8100269">
              <a:off x="-1592800" y="3991983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28" name="Google Shape;3828;p29"/>
          <p:cNvSpPr/>
          <p:nvPr/>
        </p:nvSpPr>
        <p:spPr>
          <a:xfrm rot="-8100269">
            <a:off x="3215300" y="5044383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29" name="Google Shape;3829;p29"/>
          <p:cNvGrpSpPr/>
          <p:nvPr/>
        </p:nvGrpSpPr>
        <p:grpSpPr>
          <a:xfrm>
            <a:off x="7414816" y="-1690555"/>
            <a:ext cx="4165200" cy="4165200"/>
            <a:chOff x="7414816" y="-1690555"/>
            <a:chExt cx="4165200" cy="4165200"/>
          </a:xfrm>
        </p:grpSpPr>
        <p:sp>
          <p:nvSpPr>
            <p:cNvPr id="3830" name="Google Shape;3830;p29"/>
            <p:cNvSpPr/>
            <p:nvPr/>
          </p:nvSpPr>
          <p:spPr>
            <a:xfrm rot="-8099505">
              <a:off x="8024795" y="-1080576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29"/>
            <p:cNvSpPr/>
            <p:nvPr/>
          </p:nvSpPr>
          <p:spPr>
            <a:xfrm rot="-8100269">
              <a:off x="8140575" y="-965155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32" name="Google Shape;3832;p29"/>
            <p:cNvGrpSpPr/>
            <p:nvPr/>
          </p:nvGrpSpPr>
          <p:grpSpPr>
            <a:xfrm rot="8100000">
              <a:off x="8252250" y="205903"/>
              <a:ext cx="80699" cy="1028253"/>
              <a:chOff x="672750" y="616375"/>
              <a:chExt cx="80700" cy="1028263"/>
            </a:xfrm>
          </p:grpSpPr>
          <p:sp>
            <p:nvSpPr>
              <p:cNvPr id="3833" name="Google Shape;3833;p29"/>
              <p:cNvSpPr/>
              <p:nvPr/>
            </p:nvSpPr>
            <p:spPr>
              <a:xfrm>
                <a:off x="672750" y="616375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4" name="Google Shape;3834;p29"/>
              <p:cNvSpPr/>
              <p:nvPr/>
            </p:nvSpPr>
            <p:spPr>
              <a:xfrm>
                <a:off x="672750" y="932229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5" name="Google Shape;3835;p29"/>
              <p:cNvSpPr/>
              <p:nvPr/>
            </p:nvSpPr>
            <p:spPr>
              <a:xfrm>
                <a:off x="672750" y="1248083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6" name="Google Shape;3836;p29"/>
              <p:cNvSpPr/>
              <p:nvPr/>
            </p:nvSpPr>
            <p:spPr>
              <a:xfrm>
                <a:off x="672750" y="1563938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837" name="Google Shape;3837;p29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38" name="Google Shape;3838;p29"/>
          <p:cNvSpPr txBox="1"/>
          <p:nvPr>
            <p:ph idx="2" type="title"/>
          </p:nvPr>
        </p:nvSpPr>
        <p:spPr>
          <a:xfrm>
            <a:off x="890425" y="2876550"/>
            <a:ext cx="22698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39" name="Google Shape;3839;p29"/>
          <p:cNvSpPr txBox="1"/>
          <p:nvPr>
            <p:ph idx="1" type="subTitle"/>
          </p:nvPr>
        </p:nvSpPr>
        <p:spPr>
          <a:xfrm>
            <a:off x="890425" y="3266575"/>
            <a:ext cx="22698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40" name="Google Shape;3840;p29"/>
          <p:cNvSpPr txBox="1"/>
          <p:nvPr>
            <p:ph idx="3" type="title"/>
          </p:nvPr>
        </p:nvSpPr>
        <p:spPr>
          <a:xfrm>
            <a:off x="3437175" y="2876550"/>
            <a:ext cx="22698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41" name="Google Shape;3841;p29"/>
          <p:cNvSpPr txBox="1"/>
          <p:nvPr>
            <p:ph idx="4" type="subTitle"/>
          </p:nvPr>
        </p:nvSpPr>
        <p:spPr>
          <a:xfrm>
            <a:off x="3437175" y="3266575"/>
            <a:ext cx="22698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42" name="Google Shape;3842;p29"/>
          <p:cNvSpPr txBox="1"/>
          <p:nvPr>
            <p:ph idx="5" type="title"/>
          </p:nvPr>
        </p:nvSpPr>
        <p:spPr>
          <a:xfrm>
            <a:off x="5983900" y="2876550"/>
            <a:ext cx="22698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43" name="Google Shape;3843;p29"/>
          <p:cNvSpPr txBox="1"/>
          <p:nvPr>
            <p:ph idx="6" type="subTitle"/>
          </p:nvPr>
        </p:nvSpPr>
        <p:spPr>
          <a:xfrm>
            <a:off x="5983900" y="3266575"/>
            <a:ext cx="22698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3844" name="Shape 3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5" name="Google Shape;3845;p30"/>
          <p:cNvGrpSpPr/>
          <p:nvPr/>
        </p:nvGrpSpPr>
        <p:grpSpPr>
          <a:xfrm>
            <a:off x="-555332" y="8070"/>
            <a:ext cx="2361677" cy="1599616"/>
            <a:chOff x="1656293" y="1093079"/>
            <a:chExt cx="557894" cy="377865"/>
          </a:xfrm>
        </p:grpSpPr>
        <p:sp>
          <p:nvSpPr>
            <p:cNvPr id="3846" name="Google Shape;3846;p30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7" name="Google Shape;3847;p30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30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30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0" name="Google Shape;3850;p30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30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30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30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30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30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6" name="Google Shape;3856;p30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7" name="Google Shape;3857;p30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30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9" name="Google Shape;3859;p30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0" name="Google Shape;3860;p30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1" name="Google Shape;3861;p30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30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30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30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30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30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30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30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30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30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30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30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30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30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30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30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30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30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30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30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30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30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3" name="Google Shape;3883;p30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4" name="Google Shape;3884;p30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30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30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30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8" name="Google Shape;3888;p30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30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0" name="Google Shape;3890;p30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1" name="Google Shape;3891;p30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2" name="Google Shape;3892;p30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3" name="Google Shape;3893;p30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4" name="Google Shape;3894;p30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5" name="Google Shape;3895;p30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6" name="Google Shape;3896;p30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7" name="Google Shape;3897;p30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8" name="Google Shape;3898;p30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9" name="Google Shape;3899;p30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0" name="Google Shape;3900;p30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1" name="Google Shape;3901;p30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2" name="Google Shape;3902;p30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3" name="Google Shape;3903;p30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4" name="Google Shape;3904;p30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5" name="Google Shape;3905;p30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6" name="Google Shape;3906;p30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7" name="Google Shape;3907;p30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8" name="Google Shape;3908;p30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9" name="Google Shape;3909;p30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0" name="Google Shape;3910;p30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1" name="Google Shape;3911;p30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2" name="Google Shape;3912;p30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3" name="Google Shape;3913;p30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4" name="Google Shape;3914;p30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5" name="Google Shape;3915;p30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6" name="Google Shape;3916;p30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7" name="Google Shape;3917;p30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8" name="Google Shape;3918;p30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9" name="Google Shape;3919;p30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0" name="Google Shape;3920;p30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1" name="Google Shape;3921;p30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2" name="Google Shape;3922;p30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3" name="Google Shape;3923;p30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4" name="Google Shape;3924;p30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5" name="Google Shape;3925;p30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6" name="Google Shape;3926;p30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7" name="Google Shape;3927;p30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8" name="Google Shape;3928;p30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9" name="Google Shape;3929;p30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0" name="Google Shape;3930;p30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1" name="Google Shape;3931;p30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2" name="Google Shape;3932;p30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3" name="Google Shape;3933;p30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4" name="Google Shape;3934;p30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5" name="Google Shape;3935;p30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6" name="Google Shape;3936;p30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7" name="Google Shape;3937;p30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8" name="Google Shape;3938;p30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9" name="Google Shape;3939;p30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0" name="Google Shape;3940;p30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1" name="Google Shape;3941;p30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2" name="Google Shape;3942;p30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3" name="Google Shape;3943;p30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4" name="Google Shape;3944;p30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5" name="Google Shape;3945;p30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6" name="Google Shape;3946;p30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7" name="Google Shape;3947;p30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8" name="Google Shape;3948;p30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9" name="Google Shape;3949;p30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0" name="Google Shape;3950;p30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1" name="Google Shape;3951;p30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2" name="Google Shape;3952;p30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3" name="Google Shape;3953;p30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4" name="Google Shape;3954;p30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5" name="Google Shape;3955;p30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6" name="Google Shape;3956;p30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7" name="Google Shape;3957;p30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8" name="Google Shape;3958;p30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9" name="Google Shape;3959;p30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0" name="Google Shape;3960;p30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1" name="Google Shape;3961;p30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2" name="Google Shape;3962;p30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3" name="Google Shape;3963;p30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4" name="Google Shape;3964;p30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5" name="Google Shape;3965;p30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6" name="Google Shape;3966;p30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7" name="Google Shape;3967;p30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8" name="Google Shape;3968;p30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9" name="Google Shape;3969;p30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0" name="Google Shape;3970;p30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1" name="Google Shape;3971;p30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2" name="Google Shape;3972;p30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3" name="Google Shape;3973;p30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4" name="Google Shape;3974;p30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5" name="Google Shape;3975;p30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6" name="Google Shape;3976;p30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7" name="Google Shape;3977;p30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8" name="Google Shape;3978;p30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9" name="Google Shape;3979;p30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0" name="Google Shape;3980;p30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1" name="Google Shape;3981;p30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2" name="Google Shape;3982;p30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3" name="Google Shape;3983;p30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4" name="Google Shape;3984;p30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5" name="Google Shape;3985;p30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6" name="Google Shape;3986;p30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7" name="Google Shape;3987;p30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8" name="Google Shape;3988;p30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9" name="Google Shape;3989;p30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0" name="Google Shape;3990;p30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1" name="Google Shape;3991;p30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2" name="Google Shape;3992;p30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3" name="Google Shape;3993;p30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4" name="Google Shape;3994;p30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5" name="Google Shape;3995;p30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6" name="Google Shape;3996;p30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7" name="Google Shape;3997;p30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8" name="Google Shape;3998;p30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9" name="Google Shape;3999;p30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0" name="Google Shape;4000;p30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1" name="Google Shape;4001;p30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2" name="Google Shape;4002;p30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3" name="Google Shape;4003;p30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4" name="Google Shape;4004;p30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5" name="Google Shape;4005;p30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6" name="Google Shape;4006;p30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7" name="Google Shape;4007;p30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8" name="Google Shape;4008;p30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9" name="Google Shape;4009;p30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0" name="Google Shape;4010;p30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1" name="Google Shape;4011;p30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2" name="Google Shape;4012;p30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3" name="Google Shape;4013;p30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4" name="Google Shape;4014;p30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5" name="Google Shape;4015;p30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6" name="Google Shape;4016;p30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7" name="Google Shape;4017;p30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8" name="Google Shape;4018;p30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9" name="Google Shape;4019;p30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0" name="Google Shape;4020;p30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1" name="Google Shape;4021;p30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2" name="Google Shape;4022;p30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3" name="Google Shape;4023;p30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4" name="Google Shape;4024;p30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5" name="Google Shape;4025;p30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6" name="Google Shape;4026;p30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7" name="Google Shape;4027;p30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8" name="Google Shape;4028;p30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9" name="Google Shape;4029;p30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0" name="Google Shape;4030;p30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1" name="Google Shape;4031;p30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2" name="Google Shape;4032;p30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3" name="Google Shape;4033;p30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4" name="Google Shape;4034;p30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5" name="Google Shape;4035;p30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6" name="Google Shape;4036;p30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7" name="Google Shape;4037;p30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8" name="Google Shape;4038;p30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9" name="Google Shape;4039;p30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0" name="Google Shape;4040;p30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1" name="Google Shape;4041;p30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2" name="Google Shape;4042;p30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3" name="Google Shape;4043;p30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4" name="Google Shape;4044;p30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5" name="Google Shape;4045;p30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6" name="Google Shape;4046;p30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7" name="Google Shape;4047;p30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8" name="Google Shape;4048;p30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9" name="Google Shape;4049;p30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0" name="Google Shape;4050;p30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1" name="Google Shape;4051;p30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2" name="Google Shape;4052;p30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3" name="Google Shape;4053;p30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4" name="Google Shape;4054;p30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5" name="Google Shape;4055;p30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6" name="Google Shape;4056;p30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7" name="Google Shape;4057;p30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8" name="Google Shape;4058;p30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9" name="Google Shape;4059;p30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0" name="Google Shape;4060;p30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1" name="Google Shape;4061;p30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2" name="Google Shape;4062;p30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3" name="Google Shape;4063;p30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4" name="Google Shape;4064;p30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65" name="Google Shape;4065;p30"/>
          <p:cNvGrpSpPr/>
          <p:nvPr/>
        </p:nvGrpSpPr>
        <p:grpSpPr>
          <a:xfrm>
            <a:off x="3758391" y="4460807"/>
            <a:ext cx="4165200" cy="4165200"/>
            <a:chOff x="-2318559" y="3266582"/>
            <a:chExt cx="4165200" cy="4165200"/>
          </a:xfrm>
        </p:grpSpPr>
        <p:sp>
          <p:nvSpPr>
            <p:cNvPr id="4066" name="Google Shape;4066;p30"/>
            <p:cNvSpPr/>
            <p:nvPr/>
          </p:nvSpPr>
          <p:spPr>
            <a:xfrm rot="-8099505">
              <a:off x="-1708580" y="3876561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30"/>
            <p:cNvSpPr/>
            <p:nvPr/>
          </p:nvSpPr>
          <p:spPr>
            <a:xfrm rot="-8100269">
              <a:off x="-1592800" y="3991983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68" name="Google Shape;4068;p30"/>
          <p:cNvSpPr/>
          <p:nvPr/>
        </p:nvSpPr>
        <p:spPr>
          <a:xfrm rot="-8100269">
            <a:off x="-1469000" y="4547333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69" name="Google Shape;4069;p30"/>
          <p:cNvGrpSpPr/>
          <p:nvPr/>
        </p:nvGrpSpPr>
        <p:grpSpPr>
          <a:xfrm>
            <a:off x="7414816" y="-1690555"/>
            <a:ext cx="4165200" cy="4165200"/>
            <a:chOff x="7414816" y="-1690555"/>
            <a:chExt cx="4165200" cy="4165200"/>
          </a:xfrm>
        </p:grpSpPr>
        <p:sp>
          <p:nvSpPr>
            <p:cNvPr id="4070" name="Google Shape;4070;p30"/>
            <p:cNvSpPr/>
            <p:nvPr/>
          </p:nvSpPr>
          <p:spPr>
            <a:xfrm rot="-8099505">
              <a:off x="8024795" y="-1080576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1" name="Google Shape;4071;p30"/>
            <p:cNvSpPr/>
            <p:nvPr/>
          </p:nvSpPr>
          <p:spPr>
            <a:xfrm rot="-8100269">
              <a:off x="8140575" y="-965155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72" name="Google Shape;4072;p30"/>
            <p:cNvGrpSpPr/>
            <p:nvPr/>
          </p:nvGrpSpPr>
          <p:grpSpPr>
            <a:xfrm rot="8100000">
              <a:off x="8252250" y="205903"/>
              <a:ext cx="80699" cy="1028253"/>
              <a:chOff x="672750" y="616375"/>
              <a:chExt cx="80700" cy="1028263"/>
            </a:xfrm>
          </p:grpSpPr>
          <p:sp>
            <p:nvSpPr>
              <p:cNvPr id="4073" name="Google Shape;4073;p30"/>
              <p:cNvSpPr/>
              <p:nvPr/>
            </p:nvSpPr>
            <p:spPr>
              <a:xfrm>
                <a:off x="672750" y="616375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4" name="Google Shape;4074;p30"/>
              <p:cNvSpPr/>
              <p:nvPr/>
            </p:nvSpPr>
            <p:spPr>
              <a:xfrm>
                <a:off x="672750" y="932229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5" name="Google Shape;4075;p30"/>
              <p:cNvSpPr/>
              <p:nvPr/>
            </p:nvSpPr>
            <p:spPr>
              <a:xfrm>
                <a:off x="672750" y="1248083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6" name="Google Shape;4076;p30"/>
              <p:cNvSpPr/>
              <p:nvPr/>
            </p:nvSpPr>
            <p:spPr>
              <a:xfrm>
                <a:off x="672750" y="1563938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077" name="Google Shape;4077;p30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78" name="Google Shape;4078;p30"/>
          <p:cNvSpPr txBox="1"/>
          <p:nvPr>
            <p:ph idx="2" type="title"/>
          </p:nvPr>
        </p:nvSpPr>
        <p:spPr>
          <a:xfrm>
            <a:off x="1746700" y="1806400"/>
            <a:ext cx="26172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79" name="Google Shape;4079;p30"/>
          <p:cNvSpPr txBox="1"/>
          <p:nvPr>
            <p:ph idx="1" type="subTitle"/>
          </p:nvPr>
        </p:nvSpPr>
        <p:spPr>
          <a:xfrm>
            <a:off x="1746700" y="2196400"/>
            <a:ext cx="261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080" name="Google Shape;4080;p30"/>
          <p:cNvSpPr txBox="1"/>
          <p:nvPr>
            <p:ph idx="3" type="title"/>
          </p:nvPr>
        </p:nvSpPr>
        <p:spPr>
          <a:xfrm>
            <a:off x="4780078" y="1806400"/>
            <a:ext cx="26172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81" name="Google Shape;4081;p30"/>
          <p:cNvSpPr txBox="1"/>
          <p:nvPr>
            <p:ph idx="4" type="subTitle"/>
          </p:nvPr>
        </p:nvSpPr>
        <p:spPr>
          <a:xfrm>
            <a:off x="4780076" y="2196400"/>
            <a:ext cx="261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082" name="Google Shape;4082;p30"/>
          <p:cNvSpPr txBox="1"/>
          <p:nvPr>
            <p:ph idx="5" type="title"/>
          </p:nvPr>
        </p:nvSpPr>
        <p:spPr>
          <a:xfrm>
            <a:off x="1746700" y="3272200"/>
            <a:ext cx="26172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83" name="Google Shape;4083;p30"/>
          <p:cNvSpPr txBox="1"/>
          <p:nvPr>
            <p:ph idx="6" type="subTitle"/>
          </p:nvPr>
        </p:nvSpPr>
        <p:spPr>
          <a:xfrm>
            <a:off x="1746700" y="3662200"/>
            <a:ext cx="261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084" name="Google Shape;4084;p30"/>
          <p:cNvSpPr txBox="1"/>
          <p:nvPr>
            <p:ph idx="7" type="title"/>
          </p:nvPr>
        </p:nvSpPr>
        <p:spPr>
          <a:xfrm>
            <a:off x="4780078" y="3272200"/>
            <a:ext cx="26172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85" name="Google Shape;4085;p30"/>
          <p:cNvSpPr txBox="1"/>
          <p:nvPr>
            <p:ph idx="8" type="subTitle"/>
          </p:nvPr>
        </p:nvSpPr>
        <p:spPr>
          <a:xfrm>
            <a:off x="4780076" y="3662200"/>
            <a:ext cx="261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4086" name="Shape 4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7" name="Google Shape;4087;p31"/>
          <p:cNvGrpSpPr/>
          <p:nvPr/>
        </p:nvGrpSpPr>
        <p:grpSpPr>
          <a:xfrm>
            <a:off x="-1739234" y="4262420"/>
            <a:ext cx="4165200" cy="4165200"/>
            <a:chOff x="7640541" y="3259895"/>
            <a:chExt cx="4165200" cy="4165200"/>
          </a:xfrm>
        </p:grpSpPr>
        <p:sp>
          <p:nvSpPr>
            <p:cNvPr id="4088" name="Google Shape;4088;p31"/>
            <p:cNvSpPr/>
            <p:nvPr/>
          </p:nvSpPr>
          <p:spPr>
            <a:xfrm rot="-8099505">
              <a:off x="8250520" y="3869874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31"/>
            <p:cNvSpPr/>
            <p:nvPr/>
          </p:nvSpPr>
          <p:spPr>
            <a:xfrm rot="-8100269">
              <a:off x="8366300" y="3985295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90" name="Google Shape;4090;p31"/>
          <p:cNvSpPr/>
          <p:nvPr/>
        </p:nvSpPr>
        <p:spPr>
          <a:xfrm rot="-8100269">
            <a:off x="8249775" y="4281820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91" name="Google Shape;4091;p31"/>
          <p:cNvGrpSpPr/>
          <p:nvPr/>
        </p:nvGrpSpPr>
        <p:grpSpPr>
          <a:xfrm>
            <a:off x="7523723" y="-1593739"/>
            <a:ext cx="4165500" cy="4165500"/>
            <a:chOff x="7981373" y="-905589"/>
            <a:chExt cx="4165500" cy="4165500"/>
          </a:xfrm>
        </p:grpSpPr>
        <p:sp>
          <p:nvSpPr>
            <p:cNvPr id="4092" name="Google Shape;4092;p31"/>
            <p:cNvSpPr/>
            <p:nvPr/>
          </p:nvSpPr>
          <p:spPr>
            <a:xfrm rot="-2699752">
              <a:off x="8591397" y="-295566"/>
              <a:ext cx="2945453" cy="2945453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31"/>
            <p:cNvSpPr/>
            <p:nvPr/>
          </p:nvSpPr>
          <p:spPr>
            <a:xfrm rot="-2700269">
              <a:off x="8707792" y="-179530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4" name="Google Shape;4094;p31"/>
          <p:cNvGrpSpPr/>
          <p:nvPr/>
        </p:nvGrpSpPr>
        <p:grpSpPr>
          <a:xfrm>
            <a:off x="-259906" y="8099"/>
            <a:ext cx="2376852" cy="1599616"/>
            <a:chOff x="1656293" y="1093079"/>
            <a:chExt cx="557894" cy="377865"/>
          </a:xfrm>
        </p:grpSpPr>
        <p:sp>
          <p:nvSpPr>
            <p:cNvPr id="4095" name="Google Shape;4095;p31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31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31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31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31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0" name="Google Shape;4100;p31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31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31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31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31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31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31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7" name="Google Shape;4107;p31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8" name="Google Shape;4108;p31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31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31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31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31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31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4" name="Google Shape;4114;p31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5" name="Google Shape;4115;p31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31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31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8" name="Google Shape;4118;p31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9" name="Google Shape;4119;p31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31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31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31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3" name="Google Shape;4123;p31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31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5" name="Google Shape;4125;p31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6" name="Google Shape;4126;p31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7" name="Google Shape;4127;p31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8" name="Google Shape;4128;p31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31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0" name="Google Shape;4130;p31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1" name="Google Shape;4131;p31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2" name="Google Shape;4132;p31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3" name="Google Shape;4133;p31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4" name="Google Shape;4134;p31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31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6" name="Google Shape;4136;p31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7" name="Google Shape;4137;p31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8" name="Google Shape;4138;p31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9" name="Google Shape;4139;p31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0" name="Google Shape;4140;p31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31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2" name="Google Shape;4142;p31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31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4" name="Google Shape;4144;p31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5" name="Google Shape;4145;p31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6" name="Google Shape;4146;p31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7" name="Google Shape;4147;p31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8" name="Google Shape;4148;p31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31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0" name="Google Shape;4150;p31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1" name="Google Shape;4151;p31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2" name="Google Shape;4152;p31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31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31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31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6" name="Google Shape;4156;p31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7" name="Google Shape;4157;p31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8" name="Google Shape;4158;p31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31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31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1" name="Google Shape;4161;p31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2" name="Google Shape;4162;p31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31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4" name="Google Shape;4164;p31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5" name="Google Shape;4165;p31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31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7" name="Google Shape;4167;p31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8" name="Google Shape;4168;p31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31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0" name="Google Shape;4170;p31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1" name="Google Shape;4171;p31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2" name="Google Shape;4172;p31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31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4" name="Google Shape;4174;p31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5" name="Google Shape;4175;p31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6" name="Google Shape;4176;p31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7" name="Google Shape;4177;p31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8" name="Google Shape;4178;p31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9" name="Google Shape;4179;p31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0" name="Google Shape;4180;p31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1" name="Google Shape;4181;p31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2" name="Google Shape;4182;p31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3" name="Google Shape;4183;p31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4" name="Google Shape;4184;p31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5" name="Google Shape;4185;p31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6" name="Google Shape;4186;p31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7" name="Google Shape;4187;p31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8" name="Google Shape;4188;p31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9" name="Google Shape;4189;p31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0" name="Google Shape;4190;p31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1" name="Google Shape;4191;p31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2" name="Google Shape;4192;p31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3" name="Google Shape;4193;p31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4" name="Google Shape;4194;p31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5" name="Google Shape;4195;p31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6" name="Google Shape;4196;p31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7" name="Google Shape;4197;p31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8" name="Google Shape;4198;p31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9" name="Google Shape;4199;p31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0" name="Google Shape;4200;p31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1" name="Google Shape;4201;p31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2" name="Google Shape;4202;p31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3" name="Google Shape;4203;p31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4" name="Google Shape;4204;p31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5" name="Google Shape;4205;p31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6" name="Google Shape;4206;p31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7" name="Google Shape;4207;p31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8" name="Google Shape;4208;p31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9" name="Google Shape;4209;p31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0" name="Google Shape;4210;p31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1" name="Google Shape;4211;p31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2" name="Google Shape;4212;p31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3" name="Google Shape;4213;p31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4" name="Google Shape;4214;p31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5" name="Google Shape;4215;p31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6" name="Google Shape;4216;p31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7" name="Google Shape;4217;p31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8" name="Google Shape;4218;p31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9" name="Google Shape;4219;p31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0" name="Google Shape;4220;p31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31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2" name="Google Shape;4222;p31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3" name="Google Shape;4223;p31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4" name="Google Shape;4224;p31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5" name="Google Shape;4225;p31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6" name="Google Shape;4226;p31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7" name="Google Shape;4227;p31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8" name="Google Shape;4228;p31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31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0" name="Google Shape;4230;p31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1" name="Google Shape;4231;p31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2" name="Google Shape;4232;p31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3" name="Google Shape;4233;p31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4" name="Google Shape;4234;p31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5" name="Google Shape;4235;p31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6" name="Google Shape;4236;p31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7" name="Google Shape;4237;p31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8" name="Google Shape;4238;p31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9" name="Google Shape;4239;p31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0" name="Google Shape;4240;p31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31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2" name="Google Shape;4242;p31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3" name="Google Shape;4243;p31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4" name="Google Shape;4244;p31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5" name="Google Shape;4245;p31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6" name="Google Shape;4246;p31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7" name="Google Shape;4247;p31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8" name="Google Shape;4248;p31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9" name="Google Shape;4249;p31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0" name="Google Shape;4250;p31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1" name="Google Shape;4251;p31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2" name="Google Shape;4252;p31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3" name="Google Shape;4253;p31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4" name="Google Shape;4254;p31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31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6" name="Google Shape;4256;p31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7" name="Google Shape;4257;p31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8" name="Google Shape;4258;p31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9" name="Google Shape;4259;p31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0" name="Google Shape;4260;p31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1" name="Google Shape;4261;p31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2" name="Google Shape;4262;p31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3" name="Google Shape;4263;p31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4" name="Google Shape;4264;p31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5" name="Google Shape;4265;p31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6" name="Google Shape;4266;p31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7" name="Google Shape;4267;p31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8" name="Google Shape;4268;p31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9" name="Google Shape;4269;p31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0" name="Google Shape;4270;p31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1" name="Google Shape;4271;p31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2" name="Google Shape;4272;p31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3" name="Google Shape;4273;p31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4" name="Google Shape;4274;p31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5" name="Google Shape;4275;p31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6" name="Google Shape;4276;p31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7" name="Google Shape;4277;p31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8" name="Google Shape;4278;p31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9" name="Google Shape;4279;p31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0" name="Google Shape;4280;p31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1" name="Google Shape;4281;p31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2" name="Google Shape;4282;p31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3" name="Google Shape;4283;p31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4" name="Google Shape;4284;p31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5" name="Google Shape;4285;p31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6" name="Google Shape;4286;p31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7" name="Google Shape;4287;p31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8" name="Google Shape;4288;p31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9" name="Google Shape;4289;p31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0" name="Google Shape;4290;p31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1" name="Google Shape;4291;p31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2" name="Google Shape;4292;p31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3" name="Google Shape;4293;p31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4" name="Google Shape;4294;p31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5" name="Google Shape;4295;p31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6" name="Google Shape;4296;p31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7" name="Google Shape;4297;p31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8" name="Google Shape;4298;p31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9" name="Google Shape;4299;p31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0" name="Google Shape;4300;p31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1" name="Google Shape;4301;p31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2" name="Google Shape;4302;p31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3" name="Google Shape;4303;p31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4" name="Google Shape;4304;p31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5" name="Google Shape;4305;p31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6" name="Google Shape;4306;p31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7" name="Google Shape;4307;p31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8" name="Google Shape;4308;p31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9" name="Google Shape;4309;p31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0" name="Google Shape;4310;p31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1" name="Google Shape;4311;p31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2" name="Google Shape;4312;p31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3" name="Google Shape;4313;p31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14" name="Google Shape;4314;p31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15" name="Google Shape;4315;p31"/>
          <p:cNvSpPr txBox="1"/>
          <p:nvPr>
            <p:ph idx="2" type="title"/>
          </p:nvPr>
        </p:nvSpPr>
        <p:spPr>
          <a:xfrm>
            <a:off x="1101175" y="1862734"/>
            <a:ext cx="19860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16" name="Google Shape;4316;p31"/>
          <p:cNvSpPr txBox="1"/>
          <p:nvPr>
            <p:ph idx="1" type="subTitle"/>
          </p:nvPr>
        </p:nvSpPr>
        <p:spPr>
          <a:xfrm>
            <a:off x="1101175" y="2252734"/>
            <a:ext cx="19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317" name="Google Shape;4317;p31"/>
          <p:cNvSpPr txBox="1"/>
          <p:nvPr>
            <p:ph idx="3" type="title"/>
          </p:nvPr>
        </p:nvSpPr>
        <p:spPr>
          <a:xfrm>
            <a:off x="3578950" y="1862734"/>
            <a:ext cx="19860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18" name="Google Shape;4318;p31"/>
          <p:cNvSpPr txBox="1"/>
          <p:nvPr>
            <p:ph idx="4" type="subTitle"/>
          </p:nvPr>
        </p:nvSpPr>
        <p:spPr>
          <a:xfrm>
            <a:off x="3578950" y="2252734"/>
            <a:ext cx="19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319" name="Google Shape;4319;p31"/>
          <p:cNvSpPr txBox="1"/>
          <p:nvPr>
            <p:ph idx="5" type="title"/>
          </p:nvPr>
        </p:nvSpPr>
        <p:spPr>
          <a:xfrm>
            <a:off x="1101175" y="3690128"/>
            <a:ext cx="19860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20" name="Google Shape;4320;p31"/>
          <p:cNvSpPr txBox="1"/>
          <p:nvPr>
            <p:ph idx="6" type="subTitle"/>
          </p:nvPr>
        </p:nvSpPr>
        <p:spPr>
          <a:xfrm>
            <a:off x="1101175" y="4080128"/>
            <a:ext cx="19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321" name="Google Shape;4321;p31"/>
          <p:cNvSpPr txBox="1"/>
          <p:nvPr>
            <p:ph idx="7" type="title"/>
          </p:nvPr>
        </p:nvSpPr>
        <p:spPr>
          <a:xfrm>
            <a:off x="3578947" y="3690128"/>
            <a:ext cx="19860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22" name="Google Shape;4322;p31"/>
          <p:cNvSpPr txBox="1"/>
          <p:nvPr>
            <p:ph idx="8" type="subTitle"/>
          </p:nvPr>
        </p:nvSpPr>
        <p:spPr>
          <a:xfrm>
            <a:off x="3578997" y="4080128"/>
            <a:ext cx="19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323" name="Google Shape;4323;p31"/>
          <p:cNvSpPr txBox="1"/>
          <p:nvPr>
            <p:ph idx="9" type="title"/>
          </p:nvPr>
        </p:nvSpPr>
        <p:spPr>
          <a:xfrm>
            <a:off x="6056725" y="1862734"/>
            <a:ext cx="19860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24" name="Google Shape;4324;p31"/>
          <p:cNvSpPr txBox="1"/>
          <p:nvPr>
            <p:ph idx="13" type="subTitle"/>
          </p:nvPr>
        </p:nvSpPr>
        <p:spPr>
          <a:xfrm>
            <a:off x="6056725" y="2252734"/>
            <a:ext cx="19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325" name="Google Shape;4325;p31"/>
          <p:cNvSpPr txBox="1"/>
          <p:nvPr>
            <p:ph idx="14" type="title"/>
          </p:nvPr>
        </p:nvSpPr>
        <p:spPr>
          <a:xfrm>
            <a:off x="6056725" y="3690128"/>
            <a:ext cx="19860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26" name="Google Shape;4326;p31"/>
          <p:cNvSpPr txBox="1"/>
          <p:nvPr>
            <p:ph idx="15" type="subTitle"/>
          </p:nvPr>
        </p:nvSpPr>
        <p:spPr>
          <a:xfrm>
            <a:off x="6056825" y="4080128"/>
            <a:ext cx="19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4327" name="Shape 4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8" name="Google Shape;4328;p32"/>
          <p:cNvSpPr txBox="1"/>
          <p:nvPr>
            <p:ph hasCustomPrompt="1" type="title"/>
          </p:nvPr>
        </p:nvSpPr>
        <p:spPr>
          <a:xfrm>
            <a:off x="2623200" y="704675"/>
            <a:ext cx="3897600" cy="64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29" name="Google Shape;4329;p32"/>
          <p:cNvSpPr txBox="1"/>
          <p:nvPr>
            <p:ph idx="1" type="subTitle"/>
          </p:nvPr>
        </p:nvSpPr>
        <p:spPr>
          <a:xfrm>
            <a:off x="2623200" y="1350176"/>
            <a:ext cx="3897600" cy="40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30" name="Google Shape;4330;p32"/>
          <p:cNvSpPr txBox="1"/>
          <p:nvPr>
            <p:ph hasCustomPrompt="1" idx="2" type="title"/>
          </p:nvPr>
        </p:nvSpPr>
        <p:spPr>
          <a:xfrm>
            <a:off x="2623200" y="2015987"/>
            <a:ext cx="3897600" cy="64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31" name="Google Shape;4331;p32"/>
          <p:cNvSpPr txBox="1"/>
          <p:nvPr>
            <p:ph idx="3" type="subTitle"/>
          </p:nvPr>
        </p:nvSpPr>
        <p:spPr>
          <a:xfrm>
            <a:off x="2623200" y="2660650"/>
            <a:ext cx="3897600" cy="40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32" name="Google Shape;4332;p32"/>
          <p:cNvSpPr txBox="1"/>
          <p:nvPr>
            <p:ph hasCustomPrompt="1" idx="4" type="title"/>
          </p:nvPr>
        </p:nvSpPr>
        <p:spPr>
          <a:xfrm>
            <a:off x="2623200" y="3327299"/>
            <a:ext cx="3897600" cy="64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33" name="Google Shape;4333;p32"/>
          <p:cNvSpPr txBox="1"/>
          <p:nvPr>
            <p:ph idx="5" type="subTitle"/>
          </p:nvPr>
        </p:nvSpPr>
        <p:spPr>
          <a:xfrm>
            <a:off x="2623200" y="3971074"/>
            <a:ext cx="3897600" cy="40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4334" name="Google Shape;4334;p32"/>
          <p:cNvGrpSpPr/>
          <p:nvPr/>
        </p:nvGrpSpPr>
        <p:grpSpPr>
          <a:xfrm rot="10800000">
            <a:off x="6881430" y="3543887"/>
            <a:ext cx="2361677" cy="1599616"/>
            <a:chOff x="1656293" y="1093079"/>
            <a:chExt cx="557894" cy="377865"/>
          </a:xfrm>
        </p:grpSpPr>
        <p:sp>
          <p:nvSpPr>
            <p:cNvPr id="4335" name="Google Shape;4335;p32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6" name="Google Shape;4336;p32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7" name="Google Shape;4337;p32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8" name="Google Shape;4338;p32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9" name="Google Shape;4339;p32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0" name="Google Shape;4340;p32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1" name="Google Shape;4341;p32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2" name="Google Shape;4342;p32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3" name="Google Shape;4343;p32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4" name="Google Shape;4344;p32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5" name="Google Shape;4345;p32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6" name="Google Shape;4346;p32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7" name="Google Shape;4347;p32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8" name="Google Shape;4348;p32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9" name="Google Shape;4349;p32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0" name="Google Shape;4350;p32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1" name="Google Shape;4351;p32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2" name="Google Shape;4352;p32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3" name="Google Shape;4353;p32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4" name="Google Shape;4354;p32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5" name="Google Shape;4355;p32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6" name="Google Shape;4356;p32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7" name="Google Shape;4357;p32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8" name="Google Shape;4358;p32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9" name="Google Shape;4359;p32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0" name="Google Shape;4360;p32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1" name="Google Shape;4361;p32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2" name="Google Shape;4362;p32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3" name="Google Shape;4363;p32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4" name="Google Shape;4364;p32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5" name="Google Shape;4365;p32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6" name="Google Shape;4366;p32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7" name="Google Shape;4367;p32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8" name="Google Shape;4368;p32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9" name="Google Shape;4369;p32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32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1" name="Google Shape;4371;p32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2" name="Google Shape;4372;p32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3" name="Google Shape;4373;p32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4" name="Google Shape;4374;p32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5" name="Google Shape;4375;p32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6" name="Google Shape;4376;p32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7" name="Google Shape;4377;p32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8" name="Google Shape;4378;p32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9" name="Google Shape;4379;p32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0" name="Google Shape;4380;p32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1" name="Google Shape;4381;p32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2" name="Google Shape;4382;p32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3" name="Google Shape;4383;p32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4" name="Google Shape;4384;p32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5" name="Google Shape;4385;p32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6" name="Google Shape;4386;p32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7" name="Google Shape;4387;p32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32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32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0" name="Google Shape;4390;p32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1" name="Google Shape;4391;p32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2" name="Google Shape;4392;p32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3" name="Google Shape;4393;p32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4" name="Google Shape;4394;p32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5" name="Google Shape;4395;p32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6" name="Google Shape;4396;p32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7" name="Google Shape;4397;p32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8" name="Google Shape;4398;p32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9" name="Google Shape;4399;p32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0" name="Google Shape;4400;p32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1" name="Google Shape;4401;p32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2" name="Google Shape;4402;p32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3" name="Google Shape;4403;p32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4" name="Google Shape;4404;p32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5" name="Google Shape;4405;p32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6" name="Google Shape;4406;p32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7" name="Google Shape;4407;p32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8" name="Google Shape;4408;p32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9" name="Google Shape;4409;p32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0" name="Google Shape;4410;p32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1" name="Google Shape;4411;p32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2" name="Google Shape;4412;p32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3" name="Google Shape;4413;p32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4" name="Google Shape;4414;p32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5" name="Google Shape;4415;p32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6" name="Google Shape;4416;p32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7" name="Google Shape;4417;p32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8" name="Google Shape;4418;p32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9" name="Google Shape;4419;p32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0" name="Google Shape;4420;p32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1" name="Google Shape;4421;p32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32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32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32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32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6" name="Google Shape;4426;p32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7" name="Google Shape;4427;p32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8" name="Google Shape;4428;p32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9" name="Google Shape;4429;p32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0" name="Google Shape;4430;p32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1" name="Google Shape;4431;p32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2" name="Google Shape;4432;p32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3" name="Google Shape;4433;p32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4" name="Google Shape;4434;p32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5" name="Google Shape;4435;p32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6" name="Google Shape;4436;p32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7" name="Google Shape;4437;p32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8" name="Google Shape;4438;p32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32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0" name="Google Shape;4440;p32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1" name="Google Shape;4441;p32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2" name="Google Shape;4442;p32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3" name="Google Shape;4443;p32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4" name="Google Shape;4444;p32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5" name="Google Shape;4445;p32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6" name="Google Shape;4446;p32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7" name="Google Shape;4447;p32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8" name="Google Shape;4448;p32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9" name="Google Shape;4449;p32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0" name="Google Shape;4450;p32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1" name="Google Shape;4451;p32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2" name="Google Shape;4452;p32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3" name="Google Shape;4453;p32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4" name="Google Shape;4454;p32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5" name="Google Shape;4455;p32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6" name="Google Shape;4456;p32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7" name="Google Shape;4457;p32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8" name="Google Shape;4458;p32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9" name="Google Shape;4459;p32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32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32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2" name="Google Shape;4462;p32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3" name="Google Shape;4463;p32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4" name="Google Shape;4464;p32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5" name="Google Shape;4465;p32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6" name="Google Shape;4466;p32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7" name="Google Shape;4467;p32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32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9" name="Google Shape;4469;p32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0" name="Google Shape;4470;p32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1" name="Google Shape;4471;p32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2" name="Google Shape;4472;p32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3" name="Google Shape;4473;p32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4" name="Google Shape;4474;p32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5" name="Google Shape;4475;p32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6" name="Google Shape;4476;p32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7" name="Google Shape;4477;p32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32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32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0" name="Google Shape;4480;p32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1" name="Google Shape;4481;p32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32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32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4" name="Google Shape;4484;p32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5" name="Google Shape;4485;p32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6" name="Google Shape;4486;p32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7" name="Google Shape;4487;p32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8" name="Google Shape;4488;p32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9" name="Google Shape;4489;p32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0" name="Google Shape;4490;p32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1" name="Google Shape;4491;p32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2" name="Google Shape;4492;p32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32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4" name="Google Shape;4494;p32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5" name="Google Shape;4495;p32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6" name="Google Shape;4496;p32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7" name="Google Shape;4497;p32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8" name="Google Shape;4498;p32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9" name="Google Shape;4499;p32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0" name="Google Shape;4500;p32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1" name="Google Shape;4501;p32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2" name="Google Shape;4502;p32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3" name="Google Shape;4503;p32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4" name="Google Shape;4504;p32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5" name="Google Shape;4505;p32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6" name="Google Shape;4506;p32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7" name="Google Shape;4507;p32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8" name="Google Shape;4508;p32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9" name="Google Shape;4509;p32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0" name="Google Shape;4510;p32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1" name="Google Shape;4511;p32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2" name="Google Shape;4512;p32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3" name="Google Shape;4513;p32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4" name="Google Shape;4514;p32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5" name="Google Shape;4515;p32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6" name="Google Shape;4516;p32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7" name="Google Shape;4517;p32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8" name="Google Shape;4518;p32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9" name="Google Shape;4519;p32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0" name="Google Shape;4520;p32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1" name="Google Shape;4521;p32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2" name="Google Shape;4522;p32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3" name="Google Shape;4523;p32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4" name="Google Shape;4524;p32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5" name="Google Shape;4525;p32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6" name="Google Shape;4526;p32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7" name="Google Shape;4527;p32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8" name="Google Shape;4528;p32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9" name="Google Shape;4529;p32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0" name="Google Shape;4530;p32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1" name="Google Shape;4531;p32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2" name="Google Shape;4532;p32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3" name="Google Shape;4533;p32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4" name="Google Shape;4534;p32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5" name="Google Shape;4535;p32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6" name="Google Shape;4536;p32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7" name="Google Shape;4537;p32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8" name="Google Shape;4538;p32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9" name="Google Shape;4539;p32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0" name="Google Shape;4540;p32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1" name="Google Shape;4541;p32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2" name="Google Shape;4542;p32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3" name="Google Shape;4543;p32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4" name="Google Shape;4544;p32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5" name="Google Shape;4545;p32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6" name="Google Shape;4546;p32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7" name="Google Shape;4547;p32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8" name="Google Shape;4548;p32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9" name="Google Shape;4549;p32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0" name="Google Shape;4550;p32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1" name="Google Shape;4551;p32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2" name="Google Shape;4552;p32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3" name="Google Shape;4553;p32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4" name="Google Shape;4554;p32"/>
          <p:cNvGrpSpPr/>
          <p:nvPr/>
        </p:nvGrpSpPr>
        <p:grpSpPr>
          <a:xfrm>
            <a:off x="-1121859" y="3772482"/>
            <a:ext cx="4165200" cy="4165200"/>
            <a:chOff x="-2318559" y="3266582"/>
            <a:chExt cx="4165200" cy="4165200"/>
          </a:xfrm>
        </p:grpSpPr>
        <p:sp>
          <p:nvSpPr>
            <p:cNvPr id="4555" name="Google Shape;4555;p32"/>
            <p:cNvSpPr/>
            <p:nvPr/>
          </p:nvSpPr>
          <p:spPr>
            <a:xfrm rot="-8099505">
              <a:off x="-1708580" y="3876561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6" name="Google Shape;4556;p32"/>
            <p:cNvSpPr/>
            <p:nvPr/>
          </p:nvSpPr>
          <p:spPr>
            <a:xfrm rot="-8100269">
              <a:off x="-1592800" y="3991983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7" name="Google Shape;4557;p32"/>
          <p:cNvGrpSpPr/>
          <p:nvPr/>
        </p:nvGrpSpPr>
        <p:grpSpPr>
          <a:xfrm>
            <a:off x="7414816" y="256170"/>
            <a:ext cx="4165200" cy="4165200"/>
            <a:chOff x="7414816" y="-1690555"/>
            <a:chExt cx="4165200" cy="4165200"/>
          </a:xfrm>
        </p:grpSpPr>
        <p:sp>
          <p:nvSpPr>
            <p:cNvPr id="4558" name="Google Shape;4558;p32"/>
            <p:cNvSpPr/>
            <p:nvPr/>
          </p:nvSpPr>
          <p:spPr>
            <a:xfrm rot="-8099505">
              <a:off x="8024795" y="-1080576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9" name="Google Shape;4559;p32"/>
            <p:cNvSpPr/>
            <p:nvPr/>
          </p:nvSpPr>
          <p:spPr>
            <a:xfrm rot="-8100269">
              <a:off x="8140575" y="-965155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60" name="Google Shape;4560;p32"/>
            <p:cNvGrpSpPr/>
            <p:nvPr/>
          </p:nvGrpSpPr>
          <p:grpSpPr>
            <a:xfrm rot="8100000">
              <a:off x="8252250" y="205903"/>
              <a:ext cx="80699" cy="1028253"/>
              <a:chOff x="672750" y="616375"/>
              <a:chExt cx="80700" cy="1028263"/>
            </a:xfrm>
          </p:grpSpPr>
          <p:sp>
            <p:nvSpPr>
              <p:cNvPr id="4561" name="Google Shape;4561;p32"/>
              <p:cNvSpPr/>
              <p:nvPr/>
            </p:nvSpPr>
            <p:spPr>
              <a:xfrm>
                <a:off x="672750" y="616375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2" name="Google Shape;4562;p32"/>
              <p:cNvSpPr/>
              <p:nvPr/>
            </p:nvSpPr>
            <p:spPr>
              <a:xfrm>
                <a:off x="672750" y="932229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3" name="Google Shape;4563;p32"/>
              <p:cNvSpPr/>
              <p:nvPr/>
            </p:nvSpPr>
            <p:spPr>
              <a:xfrm>
                <a:off x="672750" y="1248083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4" name="Google Shape;4564;p32"/>
              <p:cNvSpPr/>
              <p:nvPr/>
            </p:nvSpPr>
            <p:spPr>
              <a:xfrm>
                <a:off x="672750" y="1563938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565" name="Google Shape;4565;p32"/>
          <p:cNvGrpSpPr/>
          <p:nvPr/>
        </p:nvGrpSpPr>
        <p:grpSpPr>
          <a:xfrm>
            <a:off x="-2188724" y="-1203720"/>
            <a:ext cx="4165800" cy="4165500"/>
            <a:chOff x="-2436724" y="1400150"/>
            <a:chExt cx="4165800" cy="4165500"/>
          </a:xfrm>
        </p:grpSpPr>
        <p:sp>
          <p:nvSpPr>
            <p:cNvPr id="4566" name="Google Shape;4566;p32"/>
            <p:cNvSpPr/>
            <p:nvPr/>
          </p:nvSpPr>
          <p:spPr>
            <a:xfrm rot="-2699752">
              <a:off x="-1826551" y="2010067"/>
              <a:ext cx="2945453" cy="294566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7" name="Google Shape;4567;p32"/>
            <p:cNvSpPr/>
            <p:nvPr/>
          </p:nvSpPr>
          <p:spPr>
            <a:xfrm rot="-2700000">
              <a:off x="-1710612" y="2125954"/>
              <a:ext cx="2713593" cy="2713593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68" name="Google Shape;4568;p32"/>
            <p:cNvGrpSpPr/>
            <p:nvPr/>
          </p:nvGrpSpPr>
          <p:grpSpPr>
            <a:xfrm rot="2700000">
              <a:off x="649625" y="3374128"/>
              <a:ext cx="80699" cy="1028253"/>
              <a:chOff x="672750" y="616375"/>
              <a:chExt cx="80700" cy="1028263"/>
            </a:xfrm>
          </p:grpSpPr>
          <p:sp>
            <p:nvSpPr>
              <p:cNvPr id="4569" name="Google Shape;4569;p32"/>
              <p:cNvSpPr/>
              <p:nvPr/>
            </p:nvSpPr>
            <p:spPr>
              <a:xfrm>
                <a:off x="672750" y="616375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0" name="Google Shape;4570;p32"/>
              <p:cNvSpPr/>
              <p:nvPr/>
            </p:nvSpPr>
            <p:spPr>
              <a:xfrm>
                <a:off x="672750" y="932229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1" name="Google Shape;4571;p32"/>
              <p:cNvSpPr/>
              <p:nvPr/>
            </p:nvSpPr>
            <p:spPr>
              <a:xfrm>
                <a:off x="672750" y="1248083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2" name="Google Shape;4572;p32"/>
              <p:cNvSpPr/>
              <p:nvPr/>
            </p:nvSpPr>
            <p:spPr>
              <a:xfrm>
                <a:off x="672750" y="1563938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573" name="Google Shape;4573;p32"/>
          <p:cNvSpPr/>
          <p:nvPr/>
        </p:nvSpPr>
        <p:spPr>
          <a:xfrm rot="-8100269">
            <a:off x="5868650" y="-2570667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spTree>
      <p:nvGrpSpPr>
        <p:cNvPr id="4574" name="Shape 4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5" name="Google Shape;4575;p33"/>
          <p:cNvGrpSpPr/>
          <p:nvPr/>
        </p:nvGrpSpPr>
        <p:grpSpPr>
          <a:xfrm>
            <a:off x="-1637734" y="-3203455"/>
            <a:ext cx="4165200" cy="4165200"/>
            <a:chOff x="-76209" y="-2988830"/>
            <a:chExt cx="4165200" cy="4165200"/>
          </a:xfrm>
        </p:grpSpPr>
        <p:sp>
          <p:nvSpPr>
            <p:cNvPr id="4576" name="Google Shape;4576;p33"/>
            <p:cNvSpPr/>
            <p:nvPr/>
          </p:nvSpPr>
          <p:spPr>
            <a:xfrm rot="-8099505">
              <a:off x="533770" y="-2378851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7" name="Google Shape;4577;p33"/>
            <p:cNvSpPr/>
            <p:nvPr/>
          </p:nvSpPr>
          <p:spPr>
            <a:xfrm rot="-8100269">
              <a:off x="649550" y="-2263430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78" name="Google Shape;4578;p33"/>
          <p:cNvGrpSpPr/>
          <p:nvPr/>
        </p:nvGrpSpPr>
        <p:grpSpPr>
          <a:xfrm>
            <a:off x="7758941" y="3592095"/>
            <a:ext cx="4165200" cy="4165200"/>
            <a:chOff x="7640541" y="3259895"/>
            <a:chExt cx="4165200" cy="4165200"/>
          </a:xfrm>
        </p:grpSpPr>
        <p:sp>
          <p:nvSpPr>
            <p:cNvPr id="4579" name="Google Shape;4579;p33"/>
            <p:cNvSpPr/>
            <p:nvPr/>
          </p:nvSpPr>
          <p:spPr>
            <a:xfrm rot="-8099505">
              <a:off x="8250520" y="3869874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0" name="Google Shape;4580;p33"/>
            <p:cNvSpPr/>
            <p:nvPr/>
          </p:nvSpPr>
          <p:spPr>
            <a:xfrm rot="-8100269">
              <a:off x="8366300" y="3985295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81" name="Google Shape;4581;p33"/>
          <p:cNvSpPr/>
          <p:nvPr/>
        </p:nvSpPr>
        <p:spPr>
          <a:xfrm rot="-8100269">
            <a:off x="4792075" y="5281920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2" name="Google Shape;4582;p33"/>
          <p:cNvSpPr/>
          <p:nvPr/>
        </p:nvSpPr>
        <p:spPr>
          <a:xfrm rot="-8100269">
            <a:off x="-2784275" y="220095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83" name="Google Shape;4583;p33"/>
          <p:cNvGrpSpPr/>
          <p:nvPr/>
        </p:nvGrpSpPr>
        <p:grpSpPr>
          <a:xfrm flipH="1">
            <a:off x="7660456" y="8122"/>
            <a:ext cx="2376852" cy="1599616"/>
            <a:chOff x="1656293" y="1093079"/>
            <a:chExt cx="557894" cy="377865"/>
          </a:xfrm>
        </p:grpSpPr>
        <p:sp>
          <p:nvSpPr>
            <p:cNvPr id="4584" name="Google Shape;4584;p33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5" name="Google Shape;4585;p33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6" name="Google Shape;4586;p33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7" name="Google Shape;4587;p33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8" name="Google Shape;4588;p33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9" name="Google Shape;4589;p33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0" name="Google Shape;4590;p33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1" name="Google Shape;4591;p33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2" name="Google Shape;4592;p33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3" name="Google Shape;4593;p33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4" name="Google Shape;4594;p33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5" name="Google Shape;4595;p33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6" name="Google Shape;4596;p33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7" name="Google Shape;4597;p33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8" name="Google Shape;4598;p33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9" name="Google Shape;4599;p33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0" name="Google Shape;4600;p33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1" name="Google Shape;4601;p33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2" name="Google Shape;4602;p33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3" name="Google Shape;4603;p33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4" name="Google Shape;4604;p33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5" name="Google Shape;4605;p33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6" name="Google Shape;4606;p33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7" name="Google Shape;4607;p33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8" name="Google Shape;4608;p33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9" name="Google Shape;4609;p33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0" name="Google Shape;4610;p33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1" name="Google Shape;4611;p33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2" name="Google Shape;4612;p33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3" name="Google Shape;4613;p33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4" name="Google Shape;4614;p33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5" name="Google Shape;4615;p33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6" name="Google Shape;4616;p33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7" name="Google Shape;4617;p33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8" name="Google Shape;4618;p33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9" name="Google Shape;4619;p33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0" name="Google Shape;4620;p33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1" name="Google Shape;4621;p33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2" name="Google Shape;4622;p33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3" name="Google Shape;4623;p33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4" name="Google Shape;4624;p33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5" name="Google Shape;4625;p33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6" name="Google Shape;4626;p33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7" name="Google Shape;4627;p33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8" name="Google Shape;4628;p33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9" name="Google Shape;4629;p33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0" name="Google Shape;4630;p33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1" name="Google Shape;4631;p33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2" name="Google Shape;4632;p33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3" name="Google Shape;4633;p33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4" name="Google Shape;4634;p33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5" name="Google Shape;4635;p33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6" name="Google Shape;4636;p33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7" name="Google Shape;4637;p33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8" name="Google Shape;4638;p33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9" name="Google Shape;4639;p33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0" name="Google Shape;4640;p33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1" name="Google Shape;4641;p33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2" name="Google Shape;4642;p33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3" name="Google Shape;4643;p33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4" name="Google Shape;4644;p33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5" name="Google Shape;4645;p33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6" name="Google Shape;4646;p33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7" name="Google Shape;4647;p33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8" name="Google Shape;4648;p33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9" name="Google Shape;4649;p33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0" name="Google Shape;4650;p33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1" name="Google Shape;4651;p33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2" name="Google Shape;4652;p33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3" name="Google Shape;4653;p33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4" name="Google Shape;4654;p33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5" name="Google Shape;4655;p33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6" name="Google Shape;4656;p33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7" name="Google Shape;4657;p33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8" name="Google Shape;4658;p33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9" name="Google Shape;4659;p33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0" name="Google Shape;4660;p33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1" name="Google Shape;4661;p33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2" name="Google Shape;4662;p33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3" name="Google Shape;4663;p33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4" name="Google Shape;4664;p33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5" name="Google Shape;4665;p33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6" name="Google Shape;4666;p33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7" name="Google Shape;4667;p33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8" name="Google Shape;4668;p33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9" name="Google Shape;4669;p33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0" name="Google Shape;4670;p33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1" name="Google Shape;4671;p33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2" name="Google Shape;4672;p33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3" name="Google Shape;4673;p33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4" name="Google Shape;4674;p33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5" name="Google Shape;4675;p33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6" name="Google Shape;4676;p33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7" name="Google Shape;4677;p33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8" name="Google Shape;4678;p33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9" name="Google Shape;4679;p33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0" name="Google Shape;4680;p33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1" name="Google Shape;4681;p33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2" name="Google Shape;4682;p33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3" name="Google Shape;4683;p33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4" name="Google Shape;4684;p33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5" name="Google Shape;4685;p33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6" name="Google Shape;4686;p33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7" name="Google Shape;4687;p33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8" name="Google Shape;4688;p33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9" name="Google Shape;4689;p33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0" name="Google Shape;4690;p33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1" name="Google Shape;4691;p33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2" name="Google Shape;4692;p33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3" name="Google Shape;4693;p33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4" name="Google Shape;4694;p33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5" name="Google Shape;4695;p33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6" name="Google Shape;4696;p33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7" name="Google Shape;4697;p33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8" name="Google Shape;4698;p33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9" name="Google Shape;4699;p33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0" name="Google Shape;4700;p33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1" name="Google Shape;4701;p33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2" name="Google Shape;4702;p33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3" name="Google Shape;4703;p33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4" name="Google Shape;4704;p33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5" name="Google Shape;4705;p33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6" name="Google Shape;4706;p33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7" name="Google Shape;4707;p33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8" name="Google Shape;4708;p33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9" name="Google Shape;4709;p33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0" name="Google Shape;4710;p33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1" name="Google Shape;4711;p33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2" name="Google Shape;4712;p33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3" name="Google Shape;4713;p33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4" name="Google Shape;4714;p33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5" name="Google Shape;4715;p33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6" name="Google Shape;4716;p33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7" name="Google Shape;4717;p33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8" name="Google Shape;4718;p33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9" name="Google Shape;4719;p33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0" name="Google Shape;4720;p33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1" name="Google Shape;4721;p33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2" name="Google Shape;4722;p33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3" name="Google Shape;4723;p33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4" name="Google Shape;4724;p33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5" name="Google Shape;4725;p33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6" name="Google Shape;4726;p33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7" name="Google Shape;4727;p33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8" name="Google Shape;4728;p33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9" name="Google Shape;4729;p33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0" name="Google Shape;4730;p33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1" name="Google Shape;4731;p33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2" name="Google Shape;4732;p33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3" name="Google Shape;4733;p33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4" name="Google Shape;4734;p33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5" name="Google Shape;4735;p33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6" name="Google Shape;4736;p33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7" name="Google Shape;4737;p33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8" name="Google Shape;4738;p33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9" name="Google Shape;4739;p33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0" name="Google Shape;4740;p33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1" name="Google Shape;4741;p33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2" name="Google Shape;4742;p33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3" name="Google Shape;4743;p33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4" name="Google Shape;4744;p33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5" name="Google Shape;4745;p33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6" name="Google Shape;4746;p33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7" name="Google Shape;4747;p33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8" name="Google Shape;4748;p33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9" name="Google Shape;4749;p33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0" name="Google Shape;4750;p33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1" name="Google Shape;4751;p33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2" name="Google Shape;4752;p33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3" name="Google Shape;4753;p33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4" name="Google Shape;4754;p33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5" name="Google Shape;4755;p33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6" name="Google Shape;4756;p33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7" name="Google Shape;4757;p33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8" name="Google Shape;4758;p33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9" name="Google Shape;4759;p33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0" name="Google Shape;4760;p33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1" name="Google Shape;4761;p33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2" name="Google Shape;4762;p33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3" name="Google Shape;4763;p33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4" name="Google Shape;4764;p33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5" name="Google Shape;4765;p33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6" name="Google Shape;4766;p33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7" name="Google Shape;4767;p33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8" name="Google Shape;4768;p33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9" name="Google Shape;4769;p33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0" name="Google Shape;4770;p33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1" name="Google Shape;4771;p33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2" name="Google Shape;4772;p33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3" name="Google Shape;4773;p33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4" name="Google Shape;4774;p33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5" name="Google Shape;4775;p33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6" name="Google Shape;4776;p33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7" name="Google Shape;4777;p33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8" name="Google Shape;4778;p33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9" name="Google Shape;4779;p33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0" name="Google Shape;4780;p33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1" name="Google Shape;4781;p33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2" name="Google Shape;4782;p33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3" name="Google Shape;4783;p33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4" name="Google Shape;4784;p33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5" name="Google Shape;4785;p33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6" name="Google Shape;4786;p33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7" name="Google Shape;4787;p33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8" name="Google Shape;4788;p33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9" name="Google Shape;4789;p33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0" name="Google Shape;4790;p33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1" name="Google Shape;4791;p33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2" name="Google Shape;4792;p33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3" name="Google Shape;4793;p33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4" name="Google Shape;4794;p33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5" name="Google Shape;4795;p33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6" name="Google Shape;4796;p33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7" name="Google Shape;4797;p33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8" name="Google Shape;4798;p33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9" name="Google Shape;4799;p33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0" name="Google Shape;4800;p33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1" name="Google Shape;4801;p33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2" name="Google Shape;4802;p33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03" name="Google Shape;4803;p33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2_1">
    <p:spTree>
      <p:nvGrpSpPr>
        <p:cNvPr id="4804" name="Shape 4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5" name="Google Shape;4805;p34"/>
          <p:cNvGrpSpPr/>
          <p:nvPr/>
        </p:nvGrpSpPr>
        <p:grpSpPr>
          <a:xfrm>
            <a:off x="7411016" y="-2346205"/>
            <a:ext cx="4165200" cy="4165200"/>
            <a:chOff x="-76209" y="-2988830"/>
            <a:chExt cx="4165200" cy="4165200"/>
          </a:xfrm>
        </p:grpSpPr>
        <p:sp>
          <p:nvSpPr>
            <p:cNvPr id="4806" name="Google Shape;4806;p34"/>
            <p:cNvSpPr/>
            <p:nvPr/>
          </p:nvSpPr>
          <p:spPr>
            <a:xfrm rot="-8099505">
              <a:off x="533770" y="-2378851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7" name="Google Shape;4807;p34"/>
            <p:cNvSpPr/>
            <p:nvPr/>
          </p:nvSpPr>
          <p:spPr>
            <a:xfrm rot="-8100269">
              <a:off x="649550" y="-2263430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08" name="Google Shape;4808;p34"/>
          <p:cNvGrpSpPr/>
          <p:nvPr/>
        </p:nvGrpSpPr>
        <p:grpSpPr>
          <a:xfrm>
            <a:off x="-1844334" y="4392045"/>
            <a:ext cx="4165200" cy="4165200"/>
            <a:chOff x="7640541" y="3259895"/>
            <a:chExt cx="4165200" cy="4165200"/>
          </a:xfrm>
        </p:grpSpPr>
        <p:sp>
          <p:nvSpPr>
            <p:cNvPr id="4809" name="Google Shape;4809;p34"/>
            <p:cNvSpPr/>
            <p:nvPr/>
          </p:nvSpPr>
          <p:spPr>
            <a:xfrm rot="-8099505">
              <a:off x="8250520" y="3869874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0" name="Google Shape;4810;p34"/>
            <p:cNvSpPr/>
            <p:nvPr/>
          </p:nvSpPr>
          <p:spPr>
            <a:xfrm rot="-8100269">
              <a:off x="8366300" y="3985295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11" name="Google Shape;4811;p34"/>
          <p:cNvSpPr/>
          <p:nvPr/>
        </p:nvSpPr>
        <p:spPr>
          <a:xfrm rot="-8100269">
            <a:off x="2882825" y="5434320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2" name="Google Shape;4812;p34"/>
          <p:cNvSpPr/>
          <p:nvPr/>
        </p:nvSpPr>
        <p:spPr>
          <a:xfrm rot="-8100269">
            <a:off x="7890675" y="4506345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3" name="Google Shape;4813;p34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4814" name="Google Shape;4814;p34"/>
          <p:cNvGrpSpPr/>
          <p:nvPr/>
        </p:nvGrpSpPr>
        <p:grpSpPr>
          <a:xfrm>
            <a:off x="-854893" y="8099"/>
            <a:ext cx="2376852" cy="1599616"/>
            <a:chOff x="1656293" y="1093079"/>
            <a:chExt cx="557894" cy="377865"/>
          </a:xfrm>
        </p:grpSpPr>
        <p:sp>
          <p:nvSpPr>
            <p:cNvPr id="4815" name="Google Shape;4815;p34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6" name="Google Shape;4816;p34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7" name="Google Shape;4817;p34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8" name="Google Shape;4818;p34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9" name="Google Shape;4819;p34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0" name="Google Shape;4820;p34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1" name="Google Shape;4821;p34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2" name="Google Shape;4822;p34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3" name="Google Shape;4823;p34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4" name="Google Shape;4824;p34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5" name="Google Shape;4825;p34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6" name="Google Shape;4826;p34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7" name="Google Shape;4827;p34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8" name="Google Shape;4828;p34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9" name="Google Shape;4829;p34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0" name="Google Shape;4830;p34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1" name="Google Shape;4831;p34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2" name="Google Shape;4832;p34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3" name="Google Shape;4833;p34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4" name="Google Shape;4834;p34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5" name="Google Shape;4835;p34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6" name="Google Shape;4836;p34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7" name="Google Shape;4837;p34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8" name="Google Shape;4838;p34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9" name="Google Shape;4839;p34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0" name="Google Shape;4840;p34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1" name="Google Shape;4841;p34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2" name="Google Shape;4842;p34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3" name="Google Shape;4843;p34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4" name="Google Shape;4844;p34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5" name="Google Shape;4845;p34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6" name="Google Shape;4846;p34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7" name="Google Shape;4847;p34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8" name="Google Shape;4848;p34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9" name="Google Shape;4849;p34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0" name="Google Shape;4850;p34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1" name="Google Shape;4851;p34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2" name="Google Shape;4852;p34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3" name="Google Shape;4853;p34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4" name="Google Shape;4854;p34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5" name="Google Shape;4855;p34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6" name="Google Shape;4856;p34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7" name="Google Shape;4857;p34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8" name="Google Shape;4858;p34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9" name="Google Shape;4859;p34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0" name="Google Shape;4860;p34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1" name="Google Shape;4861;p34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2" name="Google Shape;4862;p34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3" name="Google Shape;4863;p34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4" name="Google Shape;4864;p34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5" name="Google Shape;4865;p34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6" name="Google Shape;4866;p34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7" name="Google Shape;4867;p34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8" name="Google Shape;4868;p34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9" name="Google Shape;4869;p34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0" name="Google Shape;4870;p34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1" name="Google Shape;4871;p34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2" name="Google Shape;4872;p34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3" name="Google Shape;4873;p34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4" name="Google Shape;4874;p34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5" name="Google Shape;4875;p34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6" name="Google Shape;4876;p34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7" name="Google Shape;4877;p34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8" name="Google Shape;4878;p34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9" name="Google Shape;4879;p34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0" name="Google Shape;4880;p34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1" name="Google Shape;4881;p34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2" name="Google Shape;4882;p34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3" name="Google Shape;4883;p34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4" name="Google Shape;4884;p34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5" name="Google Shape;4885;p34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6" name="Google Shape;4886;p34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7" name="Google Shape;4887;p34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8" name="Google Shape;4888;p34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9" name="Google Shape;4889;p34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0" name="Google Shape;4890;p34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1" name="Google Shape;4891;p34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2" name="Google Shape;4892;p34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3" name="Google Shape;4893;p34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4" name="Google Shape;4894;p34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5" name="Google Shape;4895;p34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6" name="Google Shape;4896;p34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7" name="Google Shape;4897;p34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8" name="Google Shape;4898;p34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9" name="Google Shape;4899;p34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0" name="Google Shape;4900;p34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1" name="Google Shape;4901;p34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2" name="Google Shape;4902;p34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3" name="Google Shape;4903;p34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4" name="Google Shape;4904;p34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5" name="Google Shape;4905;p34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6" name="Google Shape;4906;p34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7" name="Google Shape;4907;p34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8" name="Google Shape;4908;p34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9" name="Google Shape;4909;p34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0" name="Google Shape;4910;p34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1" name="Google Shape;4911;p34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2" name="Google Shape;4912;p34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3" name="Google Shape;4913;p34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4" name="Google Shape;4914;p34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5" name="Google Shape;4915;p34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6" name="Google Shape;4916;p34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7" name="Google Shape;4917;p34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8" name="Google Shape;4918;p34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9" name="Google Shape;4919;p34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0" name="Google Shape;4920;p34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1" name="Google Shape;4921;p34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2" name="Google Shape;4922;p34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3" name="Google Shape;4923;p34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4" name="Google Shape;4924;p34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5" name="Google Shape;4925;p34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6" name="Google Shape;4926;p34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7" name="Google Shape;4927;p34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8" name="Google Shape;4928;p34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9" name="Google Shape;4929;p34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0" name="Google Shape;4930;p34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1" name="Google Shape;4931;p34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2" name="Google Shape;4932;p34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3" name="Google Shape;4933;p34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4" name="Google Shape;4934;p34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5" name="Google Shape;4935;p34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6" name="Google Shape;4936;p34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7" name="Google Shape;4937;p34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8" name="Google Shape;4938;p34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9" name="Google Shape;4939;p34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0" name="Google Shape;4940;p34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1" name="Google Shape;4941;p34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2" name="Google Shape;4942;p34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3" name="Google Shape;4943;p34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4" name="Google Shape;4944;p34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5" name="Google Shape;4945;p34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6" name="Google Shape;4946;p34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7" name="Google Shape;4947;p34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8" name="Google Shape;4948;p34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9" name="Google Shape;4949;p34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0" name="Google Shape;4950;p34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1" name="Google Shape;4951;p34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2" name="Google Shape;4952;p34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3" name="Google Shape;4953;p34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4" name="Google Shape;4954;p34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5" name="Google Shape;4955;p34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6" name="Google Shape;4956;p34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7" name="Google Shape;4957;p34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8" name="Google Shape;4958;p34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9" name="Google Shape;4959;p34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0" name="Google Shape;4960;p34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1" name="Google Shape;4961;p34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2" name="Google Shape;4962;p34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3" name="Google Shape;4963;p34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4" name="Google Shape;4964;p34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5" name="Google Shape;4965;p34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6" name="Google Shape;4966;p34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7" name="Google Shape;4967;p34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8" name="Google Shape;4968;p34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9" name="Google Shape;4969;p34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0" name="Google Shape;4970;p34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1" name="Google Shape;4971;p34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2" name="Google Shape;4972;p34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3" name="Google Shape;4973;p34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4" name="Google Shape;4974;p34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5" name="Google Shape;4975;p34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6" name="Google Shape;4976;p34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7" name="Google Shape;4977;p34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8" name="Google Shape;4978;p34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9" name="Google Shape;4979;p34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0" name="Google Shape;4980;p34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1" name="Google Shape;4981;p34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2" name="Google Shape;4982;p34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3" name="Google Shape;4983;p34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4" name="Google Shape;4984;p34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5" name="Google Shape;4985;p34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6" name="Google Shape;4986;p34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7" name="Google Shape;4987;p34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8" name="Google Shape;4988;p34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9" name="Google Shape;4989;p34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0" name="Google Shape;4990;p34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1" name="Google Shape;4991;p34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2" name="Google Shape;4992;p34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3" name="Google Shape;4993;p34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4" name="Google Shape;4994;p34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5" name="Google Shape;4995;p34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6" name="Google Shape;4996;p34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7" name="Google Shape;4997;p34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8" name="Google Shape;4998;p34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9" name="Google Shape;4999;p34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0" name="Google Shape;5000;p34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1" name="Google Shape;5001;p34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2" name="Google Shape;5002;p34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3" name="Google Shape;5003;p34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4" name="Google Shape;5004;p34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5" name="Google Shape;5005;p34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6" name="Google Shape;5006;p34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7" name="Google Shape;5007;p34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8" name="Google Shape;5008;p34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9" name="Google Shape;5009;p34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0" name="Google Shape;5010;p34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1" name="Google Shape;5011;p34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2" name="Google Shape;5012;p34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3" name="Google Shape;5013;p34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4" name="Google Shape;5014;p34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5" name="Google Shape;5015;p34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6" name="Google Shape;5016;p34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7" name="Google Shape;5017;p34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8" name="Google Shape;5018;p34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9" name="Google Shape;5019;p34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0" name="Google Shape;5020;p34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1" name="Google Shape;5021;p34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2" name="Google Shape;5022;p34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3" name="Google Shape;5023;p34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4" name="Google Shape;5024;p34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5" name="Google Shape;5025;p34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6" name="Google Shape;5026;p34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7" name="Google Shape;5027;p34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8" name="Google Shape;5028;p34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9" name="Google Shape;5029;p34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0" name="Google Shape;5030;p34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1" name="Google Shape;5031;p34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2" name="Google Shape;5032;p34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3" name="Google Shape;5033;p34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5034" name="Shape 5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5" name="Google Shape;5035;p35"/>
          <p:cNvGrpSpPr/>
          <p:nvPr/>
        </p:nvGrpSpPr>
        <p:grpSpPr>
          <a:xfrm flipH="1">
            <a:off x="7026956" y="8122"/>
            <a:ext cx="2376852" cy="1599616"/>
            <a:chOff x="1656293" y="1093079"/>
            <a:chExt cx="557894" cy="377865"/>
          </a:xfrm>
        </p:grpSpPr>
        <p:sp>
          <p:nvSpPr>
            <p:cNvPr id="5036" name="Google Shape;5036;p35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7" name="Google Shape;5037;p35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8" name="Google Shape;5038;p35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9" name="Google Shape;5039;p35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0" name="Google Shape;5040;p35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1" name="Google Shape;5041;p35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2" name="Google Shape;5042;p35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3" name="Google Shape;5043;p35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4" name="Google Shape;5044;p35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5" name="Google Shape;5045;p35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6" name="Google Shape;5046;p35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7" name="Google Shape;5047;p35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8" name="Google Shape;5048;p35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9" name="Google Shape;5049;p35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0" name="Google Shape;5050;p35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1" name="Google Shape;5051;p35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2" name="Google Shape;5052;p35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3" name="Google Shape;5053;p35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4" name="Google Shape;5054;p35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5" name="Google Shape;5055;p35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6" name="Google Shape;5056;p35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7" name="Google Shape;5057;p35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8" name="Google Shape;5058;p35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9" name="Google Shape;5059;p35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0" name="Google Shape;5060;p35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1" name="Google Shape;5061;p35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2" name="Google Shape;5062;p35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3" name="Google Shape;5063;p35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4" name="Google Shape;5064;p35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5" name="Google Shape;5065;p35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6" name="Google Shape;5066;p35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7" name="Google Shape;5067;p35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8" name="Google Shape;5068;p35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9" name="Google Shape;5069;p35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0" name="Google Shape;5070;p35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1" name="Google Shape;5071;p35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2" name="Google Shape;5072;p35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3" name="Google Shape;5073;p35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4" name="Google Shape;5074;p35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5" name="Google Shape;5075;p35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6" name="Google Shape;5076;p35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7" name="Google Shape;5077;p35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8" name="Google Shape;5078;p35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9" name="Google Shape;5079;p35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0" name="Google Shape;5080;p35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1" name="Google Shape;5081;p35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2" name="Google Shape;5082;p35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3" name="Google Shape;5083;p35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4" name="Google Shape;5084;p35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5" name="Google Shape;5085;p35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6" name="Google Shape;5086;p35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7" name="Google Shape;5087;p35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8" name="Google Shape;5088;p35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9" name="Google Shape;5089;p35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0" name="Google Shape;5090;p35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1" name="Google Shape;5091;p35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2" name="Google Shape;5092;p35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3" name="Google Shape;5093;p35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4" name="Google Shape;5094;p35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5" name="Google Shape;5095;p35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6" name="Google Shape;5096;p35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7" name="Google Shape;5097;p35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8" name="Google Shape;5098;p35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9" name="Google Shape;5099;p35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0" name="Google Shape;5100;p35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1" name="Google Shape;5101;p35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2" name="Google Shape;5102;p35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3" name="Google Shape;5103;p35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4" name="Google Shape;5104;p35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5" name="Google Shape;5105;p35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6" name="Google Shape;5106;p35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7" name="Google Shape;5107;p35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8" name="Google Shape;5108;p35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9" name="Google Shape;5109;p35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0" name="Google Shape;5110;p35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1" name="Google Shape;5111;p35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2" name="Google Shape;5112;p35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3" name="Google Shape;5113;p35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4" name="Google Shape;5114;p35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5" name="Google Shape;5115;p35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6" name="Google Shape;5116;p35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7" name="Google Shape;5117;p35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8" name="Google Shape;5118;p35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9" name="Google Shape;5119;p35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0" name="Google Shape;5120;p35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1" name="Google Shape;5121;p35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2" name="Google Shape;5122;p35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3" name="Google Shape;5123;p35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4" name="Google Shape;5124;p35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5" name="Google Shape;5125;p35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6" name="Google Shape;5126;p35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7" name="Google Shape;5127;p35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8" name="Google Shape;5128;p35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9" name="Google Shape;5129;p35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0" name="Google Shape;5130;p35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1" name="Google Shape;5131;p35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2" name="Google Shape;5132;p35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3" name="Google Shape;5133;p35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4" name="Google Shape;5134;p35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5" name="Google Shape;5135;p35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6" name="Google Shape;5136;p35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7" name="Google Shape;5137;p35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8" name="Google Shape;5138;p35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9" name="Google Shape;5139;p35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0" name="Google Shape;5140;p35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1" name="Google Shape;5141;p35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2" name="Google Shape;5142;p35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3" name="Google Shape;5143;p35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4" name="Google Shape;5144;p35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5" name="Google Shape;5145;p35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6" name="Google Shape;5146;p35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7" name="Google Shape;5147;p35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8" name="Google Shape;5148;p35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9" name="Google Shape;5149;p35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0" name="Google Shape;5150;p35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1" name="Google Shape;5151;p35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2" name="Google Shape;5152;p35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3" name="Google Shape;5153;p35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4" name="Google Shape;5154;p35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5" name="Google Shape;5155;p35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6" name="Google Shape;5156;p35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7" name="Google Shape;5157;p35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8" name="Google Shape;5158;p35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9" name="Google Shape;5159;p35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0" name="Google Shape;5160;p35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1" name="Google Shape;5161;p35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2" name="Google Shape;5162;p35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3" name="Google Shape;5163;p35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4" name="Google Shape;5164;p35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5" name="Google Shape;5165;p35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6" name="Google Shape;5166;p35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7" name="Google Shape;5167;p35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8" name="Google Shape;5168;p35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9" name="Google Shape;5169;p35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0" name="Google Shape;5170;p35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1" name="Google Shape;5171;p35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2" name="Google Shape;5172;p35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3" name="Google Shape;5173;p35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4" name="Google Shape;5174;p35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5" name="Google Shape;5175;p35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6" name="Google Shape;5176;p35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7" name="Google Shape;5177;p35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8" name="Google Shape;5178;p35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9" name="Google Shape;5179;p35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0" name="Google Shape;5180;p35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1" name="Google Shape;5181;p35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2" name="Google Shape;5182;p35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3" name="Google Shape;5183;p35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4" name="Google Shape;5184;p35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5" name="Google Shape;5185;p35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6" name="Google Shape;5186;p35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7" name="Google Shape;5187;p35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8" name="Google Shape;5188;p35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9" name="Google Shape;5189;p35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0" name="Google Shape;5190;p35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1" name="Google Shape;5191;p35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2" name="Google Shape;5192;p35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3" name="Google Shape;5193;p35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4" name="Google Shape;5194;p35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5" name="Google Shape;5195;p35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6" name="Google Shape;5196;p35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7" name="Google Shape;5197;p35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8" name="Google Shape;5198;p35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9" name="Google Shape;5199;p35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0" name="Google Shape;5200;p35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1" name="Google Shape;5201;p35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2" name="Google Shape;5202;p35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3" name="Google Shape;5203;p35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4" name="Google Shape;5204;p35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5" name="Google Shape;5205;p35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6" name="Google Shape;5206;p35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7" name="Google Shape;5207;p35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8" name="Google Shape;5208;p35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9" name="Google Shape;5209;p35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0" name="Google Shape;5210;p35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1" name="Google Shape;5211;p35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2" name="Google Shape;5212;p35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3" name="Google Shape;5213;p35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4" name="Google Shape;5214;p35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5" name="Google Shape;5215;p35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6" name="Google Shape;5216;p35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7" name="Google Shape;5217;p35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8" name="Google Shape;5218;p35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9" name="Google Shape;5219;p35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0" name="Google Shape;5220;p35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1" name="Google Shape;5221;p35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2" name="Google Shape;5222;p35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3" name="Google Shape;5223;p35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4" name="Google Shape;5224;p35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5" name="Google Shape;5225;p35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6" name="Google Shape;5226;p35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7" name="Google Shape;5227;p35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8" name="Google Shape;5228;p35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9" name="Google Shape;5229;p35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0" name="Google Shape;5230;p35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1" name="Google Shape;5231;p35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2" name="Google Shape;5232;p35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3" name="Google Shape;5233;p35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4" name="Google Shape;5234;p35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5" name="Google Shape;5235;p35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6" name="Google Shape;5236;p35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7" name="Google Shape;5237;p35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8" name="Google Shape;5238;p35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9" name="Google Shape;5239;p35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0" name="Google Shape;5240;p35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1" name="Google Shape;5241;p35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2" name="Google Shape;5242;p35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3" name="Google Shape;5243;p35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4" name="Google Shape;5244;p35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5" name="Google Shape;5245;p35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6" name="Google Shape;5246;p35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7" name="Google Shape;5247;p35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8" name="Google Shape;5248;p35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9" name="Google Shape;5249;p35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0" name="Google Shape;5250;p35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1" name="Google Shape;5251;p35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2" name="Google Shape;5252;p35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3" name="Google Shape;5253;p35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4" name="Google Shape;5254;p35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55" name="Google Shape;5255;p35"/>
          <p:cNvGrpSpPr/>
          <p:nvPr/>
        </p:nvGrpSpPr>
        <p:grpSpPr>
          <a:xfrm>
            <a:off x="2861741" y="-2606555"/>
            <a:ext cx="4165200" cy="4165200"/>
            <a:chOff x="-76209" y="-2988830"/>
            <a:chExt cx="4165200" cy="4165200"/>
          </a:xfrm>
        </p:grpSpPr>
        <p:sp>
          <p:nvSpPr>
            <p:cNvPr id="5256" name="Google Shape;5256;p35"/>
            <p:cNvSpPr/>
            <p:nvPr/>
          </p:nvSpPr>
          <p:spPr>
            <a:xfrm rot="-8099505">
              <a:off x="533770" y="-2378851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7" name="Google Shape;5257;p35"/>
            <p:cNvSpPr/>
            <p:nvPr/>
          </p:nvSpPr>
          <p:spPr>
            <a:xfrm rot="-8100269">
              <a:off x="649550" y="-2263430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58" name="Google Shape;5258;p35"/>
          <p:cNvGrpSpPr/>
          <p:nvPr/>
        </p:nvGrpSpPr>
        <p:grpSpPr>
          <a:xfrm>
            <a:off x="7640541" y="3259895"/>
            <a:ext cx="4165200" cy="4165200"/>
            <a:chOff x="7640541" y="3259895"/>
            <a:chExt cx="4165200" cy="4165200"/>
          </a:xfrm>
        </p:grpSpPr>
        <p:sp>
          <p:nvSpPr>
            <p:cNvPr id="5259" name="Google Shape;5259;p35"/>
            <p:cNvSpPr/>
            <p:nvPr/>
          </p:nvSpPr>
          <p:spPr>
            <a:xfrm rot="-8099505">
              <a:off x="8250520" y="3869874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0" name="Google Shape;5260;p35"/>
            <p:cNvSpPr/>
            <p:nvPr/>
          </p:nvSpPr>
          <p:spPr>
            <a:xfrm rot="-8100269">
              <a:off x="8366300" y="3985295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61" name="Google Shape;5261;p35"/>
          <p:cNvSpPr/>
          <p:nvPr/>
        </p:nvSpPr>
        <p:spPr>
          <a:xfrm rot="-8100269">
            <a:off x="3937125" y="4190695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2" name="Google Shape;5262;p35"/>
          <p:cNvSpPr/>
          <p:nvPr/>
        </p:nvSpPr>
        <p:spPr>
          <a:xfrm rot="-8100269">
            <a:off x="-2800100" y="994845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63" name="Google Shape;5263;p35"/>
          <p:cNvGrpSpPr/>
          <p:nvPr/>
        </p:nvGrpSpPr>
        <p:grpSpPr>
          <a:xfrm>
            <a:off x="7981373" y="-905589"/>
            <a:ext cx="4165500" cy="4165500"/>
            <a:chOff x="7981373" y="-905589"/>
            <a:chExt cx="4165500" cy="4165500"/>
          </a:xfrm>
        </p:grpSpPr>
        <p:sp>
          <p:nvSpPr>
            <p:cNvPr id="5264" name="Google Shape;5264;p35"/>
            <p:cNvSpPr/>
            <p:nvPr/>
          </p:nvSpPr>
          <p:spPr>
            <a:xfrm rot="-2699752">
              <a:off x="8591397" y="-295566"/>
              <a:ext cx="2945453" cy="2945453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5" name="Google Shape;5265;p35"/>
            <p:cNvSpPr/>
            <p:nvPr/>
          </p:nvSpPr>
          <p:spPr>
            <a:xfrm rot="-2700269">
              <a:off x="8707792" y="-179530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66" name="Google Shape;5266;p35"/>
          <p:cNvSpPr txBox="1"/>
          <p:nvPr/>
        </p:nvSpPr>
        <p:spPr>
          <a:xfrm>
            <a:off x="720000" y="3434202"/>
            <a:ext cx="297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b="1" lang="en" sz="1000">
                <a:solidFill>
                  <a:schemeClr val="l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 and includes icons by </a:t>
            </a:r>
            <a:r>
              <a:rPr b="1" lang="en" sz="1000">
                <a:solidFill>
                  <a:schemeClr val="l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0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b="1" lang="en" sz="1000">
                <a:solidFill>
                  <a:schemeClr val="l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67" name="Google Shape;5267;p35"/>
          <p:cNvSpPr txBox="1"/>
          <p:nvPr>
            <p:ph type="title"/>
          </p:nvPr>
        </p:nvSpPr>
        <p:spPr>
          <a:xfrm>
            <a:off x="713100" y="733025"/>
            <a:ext cx="34347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68" name="Google Shape;5268;p35"/>
          <p:cNvSpPr txBox="1"/>
          <p:nvPr>
            <p:ph idx="1" type="subTitle"/>
          </p:nvPr>
        </p:nvSpPr>
        <p:spPr>
          <a:xfrm>
            <a:off x="713100" y="1558650"/>
            <a:ext cx="3434700" cy="14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5269" name="Shape 5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0" name="Google Shape;5270;p36"/>
          <p:cNvGrpSpPr/>
          <p:nvPr/>
        </p:nvGrpSpPr>
        <p:grpSpPr>
          <a:xfrm>
            <a:off x="-555332" y="8070"/>
            <a:ext cx="2361677" cy="1599616"/>
            <a:chOff x="1656293" y="1093079"/>
            <a:chExt cx="557894" cy="377865"/>
          </a:xfrm>
        </p:grpSpPr>
        <p:sp>
          <p:nvSpPr>
            <p:cNvPr id="5271" name="Google Shape;5271;p36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2" name="Google Shape;5272;p36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3" name="Google Shape;5273;p36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4" name="Google Shape;5274;p36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5" name="Google Shape;5275;p36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6" name="Google Shape;5276;p36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7" name="Google Shape;5277;p36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8" name="Google Shape;5278;p36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9" name="Google Shape;5279;p36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0" name="Google Shape;5280;p36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1" name="Google Shape;5281;p36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2" name="Google Shape;5282;p36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3" name="Google Shape;5283;p36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4" name="Google Shape;5284;p36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5" name="Google Shape;5285;p36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6" name="Google Shape;5286;p36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7" name="Google Shape;5287;p36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8" name="Google Shape;5288;p36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9" name="Google Shape;5289;p36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0" name="Google Shape;5290;p36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1" name="Google Shape;5291;p36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2" name="Google Shape;5292;p36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3" name="Google Shape;5293;p36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4" name="Google Shape;5294;p36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5" name="Google Shape;5295;p36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6" name="Google Shape;5296;p36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7" name="Google Shape;5297;p36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8" name="Google Shape;5298;p36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9" name="Google Shape;5299;p36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0" name="Google Shape;5300;p36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1" name="Google Shape;5301;p36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2" name="Google Shape;5302;p36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3" name="Google Shape;5303;p36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4" name="Google Shape;5304;p36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5" name="Google Shape;5305;p36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6" name="Google Shape;5306;p36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7" name="Google Shape;5307;p36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8" name="Google Shape;5308;p36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9" name="Google Shape;5309;p36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0" name="Google Shape;5310;p36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1" name="Google Shape;5311;p36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2" name="Google Shape;5312;p36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3" name="Google Shape;5313;p36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4" name="Google Shape;5314;p36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5" name="Google Shape;5315;p36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6" name="Google Shape;5316;p36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7" name="Google Shape;5317;p36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8" name="Google Shape;5318;p36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9" name="Google Shape;5319;p36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0" name="Google Shape;5320;p36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1" name="Google Shape;5321;p36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2" name="Google Shape;5322;p36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3" name="Google Shape;5323;p36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4" name="Google Shape;5324;p36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5" name="Google Shape;5325;p36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6" name="Google Shape;5326;p36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7" name="Google Shape;5327;p36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8" name="Google Shape;5328;p36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9" name="Google Shape;5329;p36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0" name="Google Shape;5330;p36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1" name="Google Shape;5331;p36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2" name="Google Shape;5332;p36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3" name="Google Shape;5333;p36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4" name="Google Shape;5334;p36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5" name="Google Shape;5335;p36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6" name="Google Shape;5336;p36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7" name="Google Shape;5337;p36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8" name="Google Shape;5338;p36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9" name="Google Shape;5339;p36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0" name="Google Shape;5340;p36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1" name="Google Shape;5341;p36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2" name="Google Shape;5342;p36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3" name="Google Shape;5343;p36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4" name="Google Shape;5344;p36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5" name="Google Shape;5345;p36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6" name="Google Shape;5346;p36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7" name="Google Shape;5347;p36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8" name="Google Shape;5348;p36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9" name="Google Shape;5349;p36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0" name="Google Shape;5350;p36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1" name="Google Shape;5351;p36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2" name="Google Shape;5352;p36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3" name="Google Shape;5353;p36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4" name="Google Shape;5354;p36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5" name="Google Shape;5355;p36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6" name="Google Shape;5356;p36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7" name="Google Shape;5357;p36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8" name="Google Shape;5358;p36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9" name="Google Shape;5359;p36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0" name="Google Shape;5360;p36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1" name="Google Shape;5361;p36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2" name="Google Shape;5362;p36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3" name="Google Shape;5363;p36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4" name="Google Shape;5364;p36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5" name="Google Shape;5365;p36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6" name="Google Shape;5366;p36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7" name="Google Shape;5367;p36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8" name="Google Shape;5368;p36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9" name="Google Shape;5369;p36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0" name="Google Shape;5370;p36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1" name="Google Shape;5371;p36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2" name="Google Shape;5372;p36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3" name="Google Shape;5373;p36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4" name="Google Shape;5374;p36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5" name="Google Shape;5375;p36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6" name="Google Shape;5376;p36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7" name="Google Shape;5377;p36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8" name="Google Shape;5378;p36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9" name="Google Shape;5379;p36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0" name="Google Shape;5380;p36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1" name="Google Shape;5381;p36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2" name="Google Shape;5382;p36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3" name="Google Shape;5383;p36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4" name="Google Shape;5384;p36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5" name="Google Shape;5385;p36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6" name="Google Shape;5386;p36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7" name="Google Shape;5387;p36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8" name="Google Shape;5388;p36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9" name="Google Shape;5389;p36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0" name="Google Shape;5390;p36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1" name="Google Shape;5391;p36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2" name="Google Shape;5392;p36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3" name="Google Shape;5393;p36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4" name="Google Shape;5394;p36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5" name="Google Shape;5395;p36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6" name="Google Shape;5396;p36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7" name="Google Shape;5397;p36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8" name="Google Shape;5398;p36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9" name="Google Shape;5399;p36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0" name="Google Shape;5400;p36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1" name="Google Shape;5401;p36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2" name="Google Shape;5402;p36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3" name="Google Shape;5403;p36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4" name="Google Shape;5404;p36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5" name="Google Shape;5405;p36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6" name="Google Shape;5406;p36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7" name="Google Shape;5407;p36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8" name="Google Shape;5408;p36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9" name="Google Shape;5409;p36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0" name="Google Shape;5410;p36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1" name="Google Shape;5411;p36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2" name="Google Shape;5412;p36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3" name="Google Shape;5413;p36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4" name="Google Shape;5414;p36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5" name="Google Shape;5415;p36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6" name="Google Shape;5416;p36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7" name="Google Shape;5417;p36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8" name="Google Shape;5418;p36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9" name="Google Shape;5419;p36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0" name="Google Shape;5420;p36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1" name="Google Shape;5421;p36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2" name="Google Shape;5422;p36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3" name="Google Shape;5423;p36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4" name="Google Shape;5424;p36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5" name="Google Shape;5425;p36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6" name="Google Shape;5426;p36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7" name="Google Shape;5427;p36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8" name="Google Shape;5428;p36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9" name="Google Shape;5429;p36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0" name="Google Shape;5430;p36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1" name="Google Shape;5431;p36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2" name="Google Shape;5432;p36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3" name="Google Shape;5433;p36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4" name="Google Shape;5434;p36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5" name="Google Shape;5435;p36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6" name="Google Shape;5436;p36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7" name="Google Shape;5437;p36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8" name="Google Shape;5438;p36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9" name="Google Shape;5439;p36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0" name="Google Shape;5440;p36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1" name="Google Shape;5441;p36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2" name="Google Shape;5442;p36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3" name="Google Shape;5443;p36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4" name="Google Shape;5444;p36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5" name="Google Shape;5445;p36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6" name="Google Shape;5446;p36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7" name="Google Shape;5447;p36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8" name="Google Shape;5448;p36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9" name="Google Shape;5449;p36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0" name="Google Shape;5450;p36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1" name="Google Shape;5451;p36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2" name="Google Shape;5452;p36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3" name="Google Shape;5453;p36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4" name="Google Shape;5454;p36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5" name="Google Shape;5455;p36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6" name="Google Shape;5456;p36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7" name="Google Shape;5457;p36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8" name="Google Shape;5458;p36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9" name="Google Shape;5459;p36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0" name="Google Shape;5460;p36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1" name="Google Shape;5461;p36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2" name="Google Shape;5462;p36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3" name="Google Shape;5463;p36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4" name="Google Shape;5464;p36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5" name="Google Shape;5465;p36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6" name="Google Shape;5466;p36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7" name="Google Shape;5467;p36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8" name="Google Shape;5468;p36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9" name="Google Shape;5469;p36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0" name="Google Shape;5470;p36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1" name="Google Shape;5471;p36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2" name="Google Shape;5472;p36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3" name="Google Shape;5473;p36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4" name="Google Shape;5474;p36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5" name="Google Shape;5475;p36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6" name="Google Shape;5476;p36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7" name="Google Shape;5477;p36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8" name="Google Shape;5478;p36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9" name="Google Shape;5479;p36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0" name="Google Shape;5480;p36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1" name="Google Shape;5481;p36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2" name="Google Shape;5482;p36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3" name="Google Shape;5483;p36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4" name="Google Shape;5484;p36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5" name="Google Shape;5485;p36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6" name="Google Shape;5486;p36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7" name="Google Shape;5487;p36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8" name="Google Shape;5488;p36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9" name="Google Shape;5489;p36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90" name="Google Shape;5490;p36"/>
          <p:cNvGrpSpPr/>
          <p:nvPr/>
        </p:nvGrpSpPr>
        <p:grpSpPr>
          <a:xfrm rot="10800000">
            <a:off x="7724255" y="3543887"/>
            <a:ext cx="2361677" cy="1599616"/>
            <a:chOff x="1656293" y="1093079"/>
            <a:chExt cx="557894" cy="377865"/>
          </a:xfrm>
        </p:grpSpPr>
        <p:sp>
          <p:nvSpPr>
            <p:cNvPr id="5491" name="Google Shape;5491;p36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2" name="Google Shape;5492;p36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3" name="Google Shape;5493;p36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4" name="Google Shape;5494;p36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5" name="Google Shape;5495;p36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6" name="Google Shape;5496;p36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7" name="Google Shape;5497;p36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8" name="Google Shape;5498;p36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9" name="Google Shape;5499;p36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0" name="Google Shape;5500;p36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1" name="Google Shape;5501;p36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2" name="Google Shape;5502;p36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3" name="Google Shape;5503;p36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4" name="Google Shape;5504;p36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5" name="Google Shape;5505;p36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6" name="Google Shape;5506;p36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7" name="Google Shape;5507;p36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8" name="Google Shape;5508;p36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9" name="Google Shape;5509;p36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0" name="Google Shape;5510;p36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1" name="Google Shape;5511;p36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2" name="Google Shape;5512;p36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3" name="Google Shape;5513;p36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4" name="Google Shape;5514;p36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5" name="Google Shape;5515;p36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6" name="Google Shape;5516;p36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7" name="Google Shape;5517;p36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8" name="Google Shape;5518;p36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9" name="Google Shape;5519;p36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0" name="Google Shape;5520;p36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1" name="Google Shape;5521;p36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2" name="Google Shape;5522;p36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3" name="Google Shape;5523;p36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4" name="Google Shape;5524;p36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5" name="Google Shape;5525;p36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6" name="Google Shape;5526;p36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7" name="Google Shape;5527;p36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8" name="Google Shape;5528;p36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9" name="Google Shape;5529;p36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0" name="Google Shape;5530;p36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1" name="Google Shape;5531;p36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2" name="Google Shape;5532;p36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3" name="Google Shape;5533;p36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4" name="Google Shape;5534;p36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5" name="Google Shape;5535;p36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6" name="Google Shape;5536;p36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7" name="Google Shape;5537;p36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8" name="Google Shape;5538;p36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9" name="Google Shape;5539;p36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0" name="Google Shape;5540;p36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1" name="Google Shape;5541;p36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2" name="Google Shape;5542;p36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3" name="Google Shape;5543;p36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4" name="Google Shape;5544;p36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5" name="Google Shape;5545;p36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6" name="Google Shape;5546;p36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7" name="Google Shape;5547;p36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8" name="Google Shape;5548;p36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9" name="Google Shape;5549;p36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0" name="Google Shape;5550;p36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1" name="Google Shape;5551;p36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2" name="Google Shape;5552;p36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3" name="Google Shape;5553;p36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4" name="Google Shape;5554;p36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5" name="Google Shape;5555;p36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6" name="Google Shape;5556;p36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7" name="Google Shape;5557;p36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8" name="Google Shape;5558;p36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9" name="Google Shape;5559;p36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0" name="Google Shape;5560;p36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1" name="Google Shape;5561;p36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2" name="Google Shape;5562;p36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3" name="Google Shape;5563;p36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4" name="Google Shape;5564;p36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5" name="Google Shape;5565;p36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6" name="Google Shape;5566;p36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7" name="Google Shape;5567;p36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8" name="Google Shape;5568;p36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9" name="Google Shape;5569;p36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0" name="Google Shape;5570;p36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1" name="Google Shape;5571;p36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2" name="Google Shape;5572;p36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3" name="Google Shape;5573;p36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4" name="Google Shape;5574;p36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5" name="Google Shape;5575;p36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6" name="Google Shape;5576;p36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7" name="Google Shape;5577;p36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8" name="Google Shape;5578;p36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9" name="Google Shape;5579;p36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0" name="Google Shape;5580;p36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1" name="Google Shape;5581;p36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2" name="Google Shape;5582;p36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3" name="Google Shape;5583;p36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4" name="Google Shape;5584;p36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5" name="Google Shape;5585;p36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6" name="Google Shape;5586;p36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7" name="Google Shape;5587;p36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8" name="Google Shape;5588;p36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9" name="Google Shape;5589;p36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0" name="Google Shape;5590;p36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1" name="Google Shape;5591;p36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2" name="Google Shape;5592;p36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3" name="Google Shape;5593;p36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4" name="Google Shape;5594;p36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5" name="Google Shape;5595;p36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6" name="Google Shape;5596;p36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7" name="Google Shape;5597;p36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8" name="Google Shape;5598;p36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9" name="Google Shape;5599;p36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0" name="Google Shape;5600;p36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1" name="Google Shape;5601;p36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2" name="Google Shape;5602;p36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3" name="Google Shape;5603;p36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4" name="Google Shape;5604;p36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5" name="Google Shape;5605;p36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6" name="Google Shape;5606;p36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7" name="Google Shape;5607;p36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8" name="Google Shape;5608;p36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9" name="Google Shape;5609;p36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0" name="Google Shape;5610;p36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1" name="Google Shape;5611;p36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2" name="Google Shape;5612;p36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3" name="Google Shape;5613;p36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4" name="Google Shape;5614;p36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5" name="Google Shape;5615;p36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6" name="Google Shape;5616;p36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7" name="Google Shape;5617;p36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8" name="Google Shape;5618;p36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9" name="Google Shape;5619;p36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0" name="Google Shape;5620;p36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1" name="Google Shape;5621;p36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2" name="Google Shape;5622;p36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3" name="Google Shape;5623;p36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4" name="Google Shape;5624;p36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5" name="Google Shape;5625;p36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6" name="Google Shape;5626;p36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7" name="Google Shape;5627;p36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8" name="Google Shape;5628;p36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9" name="Google Shape;5629;p36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0" name="Google Shape;5630;p36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1" name="Google Shape;5631;p36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2" name="Google Shape;5632;p36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3" name="Google Shape;5633;p36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4" name="Google Shape;5634;p36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5" name="Google Shape;5635;p36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6" name="Google Shape;5636;p36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7" name="Google Shape;5637;p36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8" name="Google Shape;5638;p36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9" name="Google Shape;5639;p36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0" name="Google Shape;5640;p36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1" name="Google Shape;5641;p36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2" name="Google Shape;5642;p36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3" name="Google Shape;5643;p36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4" name="Google Shape;5644;p36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5" name="Google Shape;5645;p36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6" name="Google Shape;5646;p36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7" name="Google Shape;5647;p36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8" name="Google Shape;5648;p36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9" name="Google Shape;5649;p36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0" name="Google Shape;5650;p36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1" name="Google Shape;5651;p36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2" name="Google Shape;5652;p36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3" name="Google Shape;5653;p36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4" name="Google Shape;5654;p36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5" name="Google Shape;5655;p36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6" name="Google Shape;5656;p36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7" name="Google Shape;5657;p36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8" name="Google Shape;5658;p36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9" name="Google Shape;5659;p36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0" name="Google Shape;5660;p36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1" name="Google Shape;5661;p36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2" name="Google Shape;5662;p36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3" name="Google Shape;5663;p36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4" name="Google Shape;5664;p36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5" name="Google Shape;5665;p36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6" name="Google Shape;5666;p36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7" name="Google Shape;5667;p36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8" name="Google Shape;5668;p36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9" name="Google Shape;5669;p36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0" name="Google Shape;5670;p36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1" name="Google Shape;5671;p36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2" name="Google Shape;5672;p36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3" name="Google Shape;5673;p36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4" name="Google Shape;5674;p36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5" name="Google Shape;5675;p36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6" name="Google Shape;5676;p36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7" name="Google Shape;5677;p36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8" name="Google Shape;5678;p36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9" name="Google Shape;5679;p36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0" name="Google Shape;5680;p36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1" name="Google Shape;5681;p36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2" name="Google Shape;5682;p36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3" name="Google Shape;5683;p36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4" name="Google Shape;5684;p36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5" name="Google Shape;5685;p36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6" name="Google Shape;5686;p36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7" name="Google Shape;5687;p36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8" name="Google Shape;5688;p36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9" name="Google Shape;5689;p36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0" name="Google Shape;5690;p36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1" name="Google Shape;5691;p36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2" name="Google Shape;5692;p36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3" name="Google Shape;5693;p36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4" name="Google Shape;5694;p36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5" name="Google Shape;5695;p36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6" name="Google Shape;5696;p36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7" name="Google Shape;5697;p36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8" name="Google Shape;5698;p36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9" name="Google Shape;5699;p36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0" name="Google Shape;5700;p36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1" name="Google Shape;5701;p36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2" name="Google Shape;5702;p36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3" name="Google Shape;5703;p36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4" name="Google Shape;5704;p36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5" name="Google Shape;5705;p36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6" name="Google Shape;5706;p36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7" name="Google Shape;5707;p36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8" name="Google Shape;5708;p36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9" name="Google Shape;5709;p36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10" name="Google Shape;5710;p36"/>
          <p:cNvGrpSpPr/>
          <p:nvPr/>
        </p:nvGrpSpPr>
        <p:grpSpPr>
          <a:xfrm>
            <a:off x="-2318559" y="3266582"/>
            <a:ext cx="4165200" cy="4165200"/>
            <a:chOff x="-2318559" y="3266582"/>
            <a:chExt cx="4165200" cy="4165200"/>
          </a:xfrm>
        </p:grpSpPr>
        <p:sp>
          <p:nvSpPr>
            <p:cNvPr id="5711" name="Google Shape;5711;p36"/>
            <p:cNvSpPr/>
            <p:nvPr/>
          </p:nvSpPr>
          <p:spPr>
            <a:xfrm rot="-8099505">
              <a:off x="-1708580" y="3876561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2" name="Google Shape;5712;p36"/>
            <p:cNvSpPr/>
            <p:nvPr/>
          </p:nvSpPr>
          <p:spPr>
            <a:xfrm rot="-8100269">
              <a:off x="-1592800" y="3991983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13" name="Google Shape;5713;p36"/>
          <p:cNvSpPr/>
          <p:nvPr/>
        </p:nvSpPr>
        <p:spPr>
          <a:xfrm rot="-8100269">
            <a:off x="2051200" y="4926533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4" name="Google Shape;5714;p36"/>
          <p:cNvSpPr/>
          <p:nvPr/>
        </p:nvSpPr>
        <p:spPr>
          <a:xfrm rot="-8100269">
            <a:off x="4663250" y="5338233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15" name="Google Shape;5715;p36"/>
          <p:cNvGrpSpPr/>
          <p:nvPr/>
        </p:nvGrpSpPr>
        <p:grpSpPr>
          <a:xfrm>
            <a:off x="7414816" y="-1690555"/>
            <a:ext cx="4165200" cy="4165200"/>
            <a:chOff x="7414816" y="-1690555"/>
            <a:chExt cx="4165200" cy="4165200"/>
          </a:xfrm>
        </p:grpSpPr>
        <p:sp>
          <p:nvSpPr>
            <p:cNvPr id="5716" name="Google Shape;5716;p36"/>
            <p:cNvSpPr/>
            <p:nvPr/>
          </p:nvSpPr>
          <p:spPr>
            <a:xfrm rot="-8099505">
              <a:off x="8024795" y="-1080576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7" name="Google Shape;5717;p36"/>
            <p:cNvSpPr/>
            <p:nvPr/>
          </p:nvSpPr>
          <p:spPr>
            <a:xfrm rot="-8100269">
              <a:off x="8140575" y="-965155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18" name="Google Shape;5718;p36"/>
            <p:cNvGrpSpPr/>
            <p:nvPr/>
          </p:nvGrpSpPr>
          <p:grpSpPr>
            <a:xfrm rot="8100000">
              <a:off x="8252250" y="205903"/>
              <a:ext cx="80699" cy="1028253"/>
              <a:chOff x="672750" y="616375"/>
              <a:chExt cx="80700" cy="1028263"/>
            </a:xfrm>
          </p:grpSpPr>
          <p:sp>
            <p:nvSpPr>
              <p:cNvPr id="5719" name="Google Shape;5719;p36"/>
              <p:cNvSpPr/>
              <p:nvPr/>
            </p:nvSpPr>
            <p:spPr>
              <a:xfrm>
                <a:off x="672750" y="616375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0" name="Google Shape;5720;p36"/>
              <p:cNvSpPr/>
              <p:nvPr/>
            </p:nvSpPr>
            <p:spPr>
              <a:xfrm>
                <a:off x="672750" y="932229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1" name="Google Shape;5721;p36"/>
              <p:cNvSpPr/>
              <p:nvPr/>
            </p:nvSpPr>
            <p:spPr>
              <a:xfrm>
                <a:off x="672750" y="1248083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2" name="Google Shape;5722;p36"/>
              <p:cNvSpPr/>
              <p:nvPr/>
            </p:nvSpPr>
            <p:spPr>
              <a:xfrm>
                <a:off x="672750" y="1563938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5723" name="Shape 5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4" name="Google Shape;5724;p37"/>
          <p:cNvGrpSpPr/>
          <p:nvPr/>
        </p:nvGrpSpPr>
        <p:grpSpPr>
          <a:xfrm>
            <a:off x="-1637734" y="-3203455"/>
            <a:ext cx="4165200" cy="4165200"/>
            <a:chOff x="-76209" y="-2988830"/>
            <a:chExt cx="4165200" cy="4165200"/>
          </a:xfrm>
        </p:grpSpPr>
        <p:sp>
          <p:nvSpPr>
            <p:cNvPr id="5725" name="Google Shape;5725;p37"/>
            <p:cNvSpPr/>
            <p:nvPr/>
          </p:nvSpPr>
          <p:spPr>
            <a:xfrm rot="-8099505">
              <a:off x="533770" y="-2378851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6" name="Google Shape;5726;p37"/>
            <p:cNvSpPr/>
            <p:nvPr/>
          </p:nvSpPr>
          <p:spPr>
            <a:xfrm rot="-8100269">
              <a:off x="649550" y="-2263430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27" name="Google Shape;5727;p37"/>
          <p:cNvGrpSpPr/>
          <p:nvPr/>
        </p:nvGrpSpPr>
        <p:grpSpPr>
          <a:xfrm>
            <a:off x="7758941" y="3363495"/>
            <a:ext cx="4165200" cy="4165200"/>
            <a:chOff x="7640541" y="3259895"/>
            <a:chExt cx="4165200" cy="4165200"/>
          </a:xfrm>
        </p:grpSpPr>
        <p:sp>
          <p:nvSpPr>
            <p:cNvPr id="5728" name="Google Shape;5728;p37"/>
            <p:cNvSpPr/>
            <p:nvPr/>
          </p:nvSpPr>
          <p:spPr>
            <a:xfrm rot="-8099505">
              <a:off x="8250520" y="3869874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9" name="Google Shape;5729;p37"/>
            <p:cNvSpPr/>
            <p:nvPr/>
          </p:nvSpPr>
          <p:spPr>
            <a:xfrm rot="-8100269">
              <a:off x="8366300" y="3985295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30" name="Google Shape;5730;p37"/>
          <p:cNvSpPr/>
          <p:nvPr/>
        </p:nvSpPr>
        <p:spPr>
          <a:xfrm rot="-8100269">
            <a:off x="4792075" y="5281920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1" name="Google Shape;5731;p37"/>
          <p:cNvSpPr/>
          <p:nvPr/>
        </p:nvSpPr>
        <p:spPr>
          <a:xfrm rot="-8100269">
            <a:off x="-2784275" y="220095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32" name="Google Shape;5732;p37"/>
          <p:cNvGrpSpPr/>
          <p:nvPr/>
        </p:nvGrpSpPr>
        <p:grpSpPr>
          <a:xfrm flipH="1">
            <a:off x="7660456" y="8122"/>
            <a:ext cx="2376852" cy="1599616"/>
            <a:chOff x="1656293" y="1093079"/>
            <a:chExt cx="557894" cy="377865"/>
          </a:xfrm>
        </p:grpSpPr>
        <p:sp>
          <p:nvSpPr>
            <p:cNvPr id="5733" name="Google Shape;5733;p37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4" name="Google Shape;5734;p37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5" name="Google Shape;5735;p37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6" name="Google Shape;5736;p37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7" name="Google Shape;5737;p37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8" name="Google Shape;5738;p37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9" name="Google Shape;5739;p37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0" name="Google Shape;5740;p37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1" name="Google Shape;5741;p37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2" name="Google Shape;5742;p37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3" name="Google Shape;5743;p37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4" name="Google Shape;5744;p37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5" name="Google Shape;5745;p37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6" name="Google Shape;5746;p37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7" name="Google Shape;5747;p37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8" name="Google Shape;5748;p37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9" name="Google Shape;5749;p37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0" name="Google Shape;5750;p37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1" name="Google Shape;5751;p37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2" name="Google Shape;5752;p37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3" name="Google Shape;5753;p37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4" name="Google Shape;5754;p37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5" name="Google Shape;5755;p37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6" name="Google Shape;5756;p37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7" name="Google Shape;5757;p37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8" name="Google Shape;5758;p37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9" name="Google Shape;5759;p37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0" name="Google Shape;5760;p37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1" name="Google Shape;5761;p37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2" name="Google Shape;5762;p37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3" name="Google Shape;5763;p37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4" name="Google Shape;5764;p37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5" name="Google Shape;5765;p37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6" name="Google Shape;5766;p37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7" name="Google Shape;5767;p37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8" name="Google Shape;5768;p37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9" name="Google Shape;5769;p37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0" name="Google Shape;5770;p37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1" name="Google Shape;5771;p37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2" name="Google Shape;5772;p37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3" name="Google Shape;5773;p37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4" name="Google Shape;5774;p37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5" name="Google Shape;5775;p37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6" name="Google Shape;5776;p37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7" name="Google Shape;5777;p37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8" name="Google Shape;5778;p37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9" name="Google Shape;5779;p37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0" name="Google Shape;5780;p37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1" name="Google Shape;5781;p37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2" name="Google Shape;5782;p37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3" name="Google Shape;5783;p37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4" name="Google Shape;5784;p37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5" name="Google Shape;5785;p37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6" name="Google Shape;5786;p37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7" name="Google Shape;5787;p37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8" name="Google Shape;5788;p37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9" name="Google Shape;5789;p37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0" name="Google Shape;5790;p37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1" name="Google Shape;5791;p37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2" name="Google Shape;5792;p37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3" name="Google Shape;5793;p37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4" name="Google Shape;5794;p37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5" name="Google Shape;5795;p37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6" name="Google Shape;5796;p37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7" name="Google Shape;5797;p37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8" name="Google Shape;5798;p37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9" name="Google Shape;5799;p37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0" name="Google Shape;5800;p37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1" name="Google Shape;5801;p37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2" name="Google Shape;5802;p37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3" name="Google Shape;5803;p37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4" name="Google Shape;5804;p37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5" name="Google Shape;5805;p37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6" name="Google Shape;5806;p37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7" name="Google Shape;5807;p37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8" name="Google Shape;5808;p37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9" name="Google Shape;5809;p37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0" name="Google Shape;5810;p37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1" name="Google Shape;5811;p37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2" name="Google Shape;5812;p37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3" name="Google Shape;5813;p37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4" name="Google Shape;5814;p37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5" name="Google Shape;5815;p37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6" name="Google Shape;5816;p37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7" name="Google Shape;5817;p37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8" name="Google Shape;5818;p37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9" name="Google Shape;5819;p37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0" name="Google Shape;5820;p37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1" name="Google Shape;5821;p37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2" name="Google Shape;5822;p37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3" name="Google Shape;5823;p37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4" name="Google Shape;5824;p37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5" name="Google Shape;5825;p37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6" name="Google Shape;5826;p37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7" name="Google Shape;5827;p37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8" name="Google Shape;5828;p37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9" name="Google Shape;5829;p37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0" name="Google Shape;5830;p37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1" name="Google Shape;5831;p37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2" name="Google Shape;5832;p37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3" name="Google Shape;5833;p37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4" name="Google Shape;5834;p37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5" name="Google Shape;5835;p37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6" name="Google Shape;5836;p37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7" name="Google Shape;5837;p37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8" name="Google Shape;5838;p37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9" name="Google Shape;5839;p37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0" name="Google Shape;5840;p37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1" name="Google Shape;5841;p37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2" name="Google Shape;5842;p37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3" name="Google Shape;5843;p37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4" name="Google Shape;5844;p37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5" name="Google Shape;5845;p37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6" name="Google Shape;5846;p37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7" name="Google Shape;5847;p37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8" name="Google Shape;5848;p37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9" name="Google Shape;5849;p37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0" name="Google Shape;5850;p37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1" name="Google Shape;5851;p37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2" name="Google Shape;5852;p37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3" name="Google Shape;5853;p37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4" name="Google Shape;5854;p37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5" name="Google Shape;5855;p37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6" name="Google Shape;5856;p37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7" name="Google Shape;5857;p37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8" name="Google Shape;5858;p37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9" name="Google Shape;5859;p37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0" name="Google Shape;5860;p37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1" name="Google Shape;5861;p37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2" name="Google Shape;5862;p37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3" name="Google Shape;5863;p37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4" name="Google Shape;5864;p37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5" name="Google Shape;5865;p37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6" name="Google Shape;5866;p37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7" name="Google Shape;5867;p37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8" name="Google Shape;5868;p37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9" name="Google Shape;5869;p37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0" name="Google Shape;5870;p37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1" name="Google Shape;5871;p37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2" name="Google Shape;5872;p37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3" name="Google Shape;5873;p37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4" name="Google Shape;5874;p37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5" name="Google Shape;5875;p37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6" name="Google Shape;5876;p37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7" name="Google Shape;5877;p37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8" name="Google Shape;5878;p37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9" name="Google Shape;5879;p37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0" name="Google Shape;5880;p37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1" name="Google Shape;5881;p37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2" name="Google Shape;5882;p37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3" name="Google Shape;5883;p37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4" name="Google Shape;5884;p37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5" name="Google Shape;5885;p37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6" name="Google Shape;5886;p37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7" name="Google Shape;5887;p37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8" name="Google Shape;5888;p37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9" name="Google Shape;5889;p37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0" name="Google Shape;5890;p37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1" name="Google Shape;5891;p37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2" name="Google Shape;5892;p37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3" name="Google Shape;5893;p37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4" name="Google Shape;5894;p37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5" name="Google Shape;5895;p37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6" name="Google Shape;5896;p37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7" name="Google Shape;5897;p37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8" name="Google Shape;5898;p37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9" name="Google Shape;5899;p37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0" name="Google Shape;5900;p37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1" name="Google Shape;5901;p37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2" name="Google Shape;5902;p37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3" name="Google Shape;5903;p37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4" name="Google Shape;5904;p37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5" name="Google Shape;5905;p37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6" name="Google Shape;5906;p37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7" name="Google Shape;5907;p37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8" name="Google Shape;5908;p37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9" name="Google Shape;5909;p37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0" name="Google Shape;5910;p37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1" name="Google Shape;5911;p37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2" name="Google Shape;5912;p37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3" name="Google Shape;5913;p37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4" name="Google Shape;5914;p37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5" name="Google Shape;5915;p37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6" name="Google Shape;5916;p37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7" name="Google Shape;5917;p37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8" name="Google Shape;5918;p37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9" name="Google Shape;5919;p37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0" name="Google Shape;5920;p37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1" name="Google Shape;5921;p37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2" name="Google Shape;5922;p37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3" name="Google Shape;5923;p37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4" name="Google Shape;5924;p37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5" name="Google Shape;5925;p37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6" name="Google Shape;5926;p37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7" name="Google Shape;5927;p37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8" name="Google Shape;5928;p37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9" name="Google Shape;5929;p37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0" name="Google Shape;5930;p37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1" name="Google Shape;5931;p37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2" name="Google Shape;5932;p37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3" name="Google Shape;5933;p37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4" name="Google Shape;5934;p37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5" name="Google Shape;5935;p37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6" name="Google Shape;5936;p37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7" name="Google Shape;5937;p37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8" name="Google Shape;5938;p37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9" name="Google Shape;5939;p37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0" name="Google Shape;5940;p37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1" name="Google Shape;5941;p37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2" name="Google Shape;5942;p37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3" name="Google Shape;5943;p37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4" name="Google Shape;5944;p37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5" name="Google Shape;5945;p37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6" name="Google Shape;5946;p37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7" name="Google Shape;5947;p37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8" name="Google Shape;5948;p37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9" name="Google Shape;5949;p37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0" name="Google Shape;5950;p37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1" name="Google Shape;5951;p37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_2">
    <p:spTree>
      <p:nvGrpSpPr>
        <p:cNvPr id="5952" name="Shape 5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3" name="Google Shape;5953;p38"/>
          <p:cNvGrpSpPr/>
          <p:nvPr/>
        </p:nvGrpSpPr>
        <p:grpSpPr>
          <a:xfrm>
            <a:off x="-76209" y="-2988830"/>
            <a:ext cx="4165200" cy="4165200"/>
            <a:chOff x="-76209" y="-2988830"/>
            <a:chExt cx="4165200" cy="4165200"/>
          </a:xfrm>
        </p:grpSpPr>
        <p:sp>
          <p:nvSpPr>
            <p:cNvPr id="5954" name="Google Shape;5954;p38"/>
            <p:cNvSpPr/>
            <p:nvPr/>
          </p:nvSpPr>
          <p:spPr>
            <a:xfrm rot="-8099505">
              <a:off x="533770" y="-2378851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5" name="Google Shape;5955;p38"/>
            <p:cNvSpPr/>
            <p:nvPr/>
          </p:nvSpPr>
          <p:spPr>
            <a:xfrm rot="-8100269">
              <a:off x="649550" y="-2263430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56" name="Google Shape;5956;p38"/>
          <p:cNvGrpSpPr/>
          <p:nvPr/>
        </p:nvGrpSpPr>
        <p:grpSpPr>
          <a:xfrm>
            <a:off x="7640541" y="3259895"/>
            <a:ext cx="4165200" cy="4165200"/>
            <a:chOff x="7640541" y="3259895"/>
            <a:chExt cx="4165200" cy="4165200"/>
          </a:xfrm>
        </p:grpSpPr>
        <p:sp>
          <p:nvSpPr>
            <p:cNvPr id="5957" name="Google Shape;5957;p38"/>
            <p:cNvSpPr/>
            <p:nvPr/>
          </p:nvSpPr>
          <p:spPr>
            <a:xfrm rot="-8099505">
              <a:off x="8250520" y="3869874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8" name="Google Shape;5958;p38"/>
            <p:cNvSpPr/>
            <p:nvPr/>
          </p:nvSpPr>
          <p:spPr>
            <a:xfrm rot="-8100269">
              <a:off x="8366300" y="3985295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59" name="Google Shape;5959;p38"/>
          <p:cNvSpPr/>
          <p:nvPr/>
        </p:nvSpPr>
        <p:spPr>
          <a:xfrm rot="-8100269">
            <a:off x="3112100" y="4963695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0" name="Google Shape;5960;p38"/>
          <p:cNvSpPr/>
          <p:nvPr/>
        </p:nvSpPr>
        <p:spPr>
          <a:xfrm rot="-8100269">
            <a:off x="-2562250" y="-179530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61" name="Google Shape;5961;p38"/>
          <p:cNvGrpSpPr/>
          <p:nvPr/>
        </p:nvGrpSpPr>
        <p:grpSpPr>
          <a:xfrm flipH="1">
            <a:off x="7026956" y="8122"/>
            <a:ext cx="2376852" cy="1599616"/>
            <a:chOff x="1656293" y="1093079"/>
            <a:chExt cx="557894" cy="377865"/>
          </a:xfrm>
        </p:grpSpPr>
        <p:sp>
          <p:nvSpPr>
            <p:cNvPr id="5962" name="Google Shape;5962;p38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3" name="Google Shape;5963;p38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4" name="Google Shape;5964;p38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5" name="Google Shape;5965;p38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6" name="Google Shape;5966;p38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7" name="Google Shape;5967;p38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8" name="Google Shape;5968;p38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9" name="Google Shape;5969;p38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0" name="Google Shape;5970;p38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1" name="Google Shape;5971;p38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2" name="Google Shape;5972;p38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3" name="Google Shape;5973;p38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4" name="Google Shape;5974;p38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5" name="Google Shape;5975;p38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6" name="Google Shape;5976;p38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7" name="Google Shape;5977;p38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8" name="Google Shape;5978;p38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9" name="Google Shape;5979;p38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0" name="Google Shape;5980;p38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1" name="Google Shape;5981;p38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2" name="Google Shape;5982;p38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3" name="Google Shape;5983;p38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4" name="Google Shape;5984;p38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5" name="Google Shape;5985;p38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6" name="Google Shape;5986;p38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7" name="Google Shape;5987;p38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8" name="Google Shape;5988;p38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9" name="Google Shape;5989;p38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0" name="Google Shape;5990;p38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1" name="Google Shape;5991;p38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2" name="Google Shape;5992;p38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3" name="Google Shape;5993;p38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4" name="Google Shape;5994;p38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5" name="Google Shape;5995;p38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6" name="Google Shape;5996;p38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7" name="Google Shape;5997;p38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8" name="Google Shape;5998;p38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9" name="Google Shape;5999;p38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0" name="Google Shape;6000;p38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1" name="Google Shape;6001;p38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2" name="Google Shape;6002;p38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3" name="Google Shape;6003;p38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4" name="Google Shape;6004;p38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5" name="Google Shape;6005;p38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6" name="Google Shape;6006;p38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7" name="Google Shape;6007;p38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8" name="Google Shape;6008;p38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9" name="Google Shape;6009;p38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0" name="Google Shape;6010;p38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1" name="Google Shape;6011;p38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2" name="Google Shape;6012;p38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3" name="Google Shape;6013;p38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4" name="Google Shape;6014;p38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5" name="Google Shape;6015;p38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6" name="Google Shape;6016;p38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7" name="Google Shape;6017;p38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8" name="Google Shape;6018;p38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9" name="Google Shape;6019;p38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0" name="Google Shape;6020;p38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1" name="Google Shape;6021;p38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2" name="Google Shape;6022;p38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3" name="Google Shape;6023;p38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4" name="Google Shape;6024;p38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5" name="Google Shape;6025;p38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6" name="Google Shape;6026;p38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7" name="Google Shape;6027;p38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8" name="Google Shape;6028;p38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9" name="Google Shape;6029;p38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0" name="Google Shape;6030;p38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1" name="Google Shape;6031;p38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2" name="Google Shape;6032;p38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3" name="Google Shape;6033;p38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4" name="Google Shape;6034;p38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5" name="Google Shape;6035;p38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6" name="Google Shape;6036;p38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7" name="Google Shape;6037;p38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8" name="Google Shape;6038;p38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9" name="Google Shape;6039;p38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0" name="Google Shape;6040;p38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1" name="Google Shape;6041;p38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2" name="Google Shape;6042;p38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3" name="Google Shape;6043;p38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4" name="Google Shape;6044;p38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5" name="Google Shape;6045;p38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6" name="Google Shape;6046;p38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7" name="Google Shape;6047;p38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8" name="Google Shape;6048;p38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9" name="Google Shape;6049;p38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0" name="Google Shape;6050;p38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1" name="Google Shape;6051;p38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2" name="Google Shape;6052;p38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3" name="Google Shape;6053;p38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4" name="Google Shape;6054;p38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5" name="Google Shape;6055;p38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6" name="Google Shape;6056;p38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7" name="Google Shape;6057;p38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8" name="Google Shape;6058;p38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9" name="Google Shape;6059;p38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0" name="Google Shape;6060;p38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1" name="Google Shape;6061;p38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2" name="Google Shape;6062;p38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3" name="Google Shape;6063;p38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4" name="Google Shape;6064;p38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5" name="Google Shape;6065;p38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6" name="Google Shape;6066;p38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7" name="Google Shape;6067;p38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8" name="Google Shape;6068;p38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9" name="Google Shape;6069;p38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0" name="Google Shape;6070;p38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1" name="Google Shape;6071;p38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2" name="Google Shape;6072;p38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3" name="Google Shape;6073;p38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4" name="Google Shape;6074;p38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5" name="Google Shape;6075;p38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6" name="Google Shape;6076;p38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7" name="Google Shape;6077;p38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8" name="Google Shape;6078;p38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9" name="Google Shape;6079;p38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0" name="Google Shape;6080;p38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1" name="Google Shape;6081;p38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2" name="Google Shape;6082;p38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3" name="Google Shape;6083;p38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4" name="Google Shape;6084;p38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5" name="Google Shape;6085;p38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6" name="Google Shape;6086;p38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7" name="Google Shape;6087;p38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8" name="Google Shape;6088;p38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9" name="Google Shape;6089;p38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0" name="Google Shape;6090;p38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1" name="Google Shape;6091;p38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2" name="Google Shape;6092;p38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3" name="Google Shape;6093;p38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4" name="Google Shape;6094;p38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5" name="Google Shape;6095;p38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6" name="Google Shape;6096;p38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7" name="Google Shape;6097;p38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8" name="Google Shape;6098;p38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9" name="Google Shape;6099;p38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0" name="Google Shape;6100;p38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1" name="Google Shape;6101;p38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2" name="Google Shape;6102;p38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3" name="Google Shape;6103;p38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4" name="Google Shape;6104;p38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5" name="Google Shape;6105;p38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6" name="Google Shape;6106;p38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7" name="Google Shape;6107;p38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8" name="Google Shape;6108;p38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9" name="Google Shape;6109;p38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0" name="Google Shape;6110;p38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1" name="Google Shape;6111;p38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2" name="Google Shape;6112;p38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3" name="Google Shape;6113;p38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4" name="Google Shape;6114;p38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5" name="Google Shape;6115;p38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6" name="Google Shape;6116;p38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7" name="Google Shape;6117;p38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8" name="Google Shape;6118;p38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9" name="Google Shape;6119;p38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0" name="Google Shape;6120;p38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1" name="Google Shape;6121;p38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2" name="Google Shape;6122;p38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3" name="Google Shape;6123;p38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4" name="Google Shape;6124;p38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5" name="Google Shape;6125;p38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6" name="Google Shape;6126;p38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7" name="Google Shape;6127;p38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8" name="Google Shape;6128;p38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9" name="Google Shape;6129;p38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0" name="Google Shape;6130;p38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1" name="Google Shape;6131;p38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2" name="Google Shape;6132;p38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3" name="Google Shape;6133;p38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4" name="Google Shape;6134;p38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5" name="Google Shape;6135;p38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6" name="Google Shape;6136;p38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7" name="Google Shape;6137;p38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8" name="Google Shape;6138;p38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9" name="Google Shape;6139;p38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0" name="Google Shape;6140;p38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1" name="Google Shape;6141;p38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2" name="Google Shape;6142;p38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3" name="Google Shape;6143;p38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4" name="Google Shape;6144;p38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5" name="Google Shape;6145;p38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6" name="Google Shape;6146;p38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7" name="Google Shape;6147;p38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8" name="Google Shape;6148;p38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9" name="Google Shape;6149;p38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0" name="Google Shape;6150;p38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1" name="Google Shape;6151;p38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2" name="Google Shape;6152;p38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3" name="Google Shape;6153;p38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4" name="Google Shape;6154;p38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5" name="Google Shape;6155;p38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6" name="Google Shape;6156;p38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7" name="Google Shape;6157;p38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8" name="Google Shape;6158;p38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9" name="Google Shape;6159;p38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0" name="Google Shape;6160;p38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1" name="Google Shape;6161;p38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2" name="Google Shape;6162;p38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3" name="Google Shape;6163;p38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4" name="Google Shape;6164;p38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5" name="Google Shape;6165;p38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6" name="Google Shape;6166;p38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7" name="Google Shape;6167;p38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8" name="Google Shape;6168;p38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9" name="Google Shape;6169;p38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0" name="Google Shape;6170;p38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1" name="Google Shape;6171;p38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2" name="Google Shape;6172;p38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3" name="Google Shape;6173;p38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4" name="Google Shape;6174;p38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5" name="Google Shape;6175;p38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6" name="Google Shape;6176;p38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7" name="Google Shape;6177;p38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8" name="Google Shape;6178;p38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9" name="Google Shape;6179;p38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0" name="Google Shape;6180;p38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81" name="Google Shape;6181;p38"/>
          <p:cNvGrpSpPr/>
          <p:nvPr/>
        </p:nvGrpSpPr>
        <p:grpSpPr>
          <a:xfrm>
            <a:off x="7981373" y="-905589"/>
            <a:ext cx="4165500" cy="4165500"/>
            <a:chOff x="7981373" y="-905589"/>
            <a:chExt cx="4165500" cy="4165500"/>
          </a:xfrm>
        </p:grpSpPr>
        <p:sp>
          <p:nvSpPr>
            <p:cNvPr id="6182" name="Google Shape;6182;p38"/>
            <p:cNvSpPr/>
            <p:nvPr/>
          </p:nvSpPr>
          <p:spPr>
            <a:xfrm rot="-2699752">
              <a:off x="8591397" y="-295566"/>
              <a:ext cx="2945453" cy="2945453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3" name="Google Shape;6183;p38"/>
            <p:cNvSpPr/>
            <p:nvPr/>
          </p:nvSpPr>
          <p:spPr>
            <a:xfrm rot="-2700269">
              <a:off x="8707792" y="-179530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9_3">
    <p:spTree>
      <p:nvGrpSpPr>
        <p:cNvPr id="6184" name="Shape 6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5" name="Google Shape;6185;p39"/>
          <p:cNvGrpSpPr/>
          <p:nvPr/>
        </p:nvGrpSpPr>
        <p:grpSpPr>
          <a:xfrm flipH="1" rot="10800000">
            <a:off x="-1239600" y="3534312"/>
            <a:ext cx="2361677" cy="1599616"/>
            <a:chOff x="1656293" y="1093079"/>
            <a:chExt cx="557894" cy="377865"/>
          </a:xfrm>
        </p:grpSpPr>
        <p:sp>
          <p:nvSpPr>
            <p:cNvPr id="6186" name="Google Shape;6186;p39"/>
            <p:cNvSpPr/>
            <p:nvPr/>
          </p:nvSpPr>
          <p:spPr>
            <a:xfrm>
              <a:off x="200406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7" name="Google Shape;6187;p39"/>
            <p:cNvSpPr/>
            <p:nvPr/>
          </p:nvSpPr>
          <p:spPr>
            <a:xfrm>
              <a:off x="1984586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81" y="1"/>
                    <a:pt x="1" y="72"/>
                    <a:pt x="1" y="161"/>
                  </a:cubicBezTo>
                  <a:cubicBezTo>
                    <a:pt x="1" y="251"/>
                    <a:pt x="81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8" name="Google Shape;6188;p39"/>
            <p:cNvSpPr/>
            <p:nvPr/>
          </p:nvSpPr>
          <p:spPr>
            <a:xfrm>
              <a:off x="1965431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3" y="241"/>
                    <a:pt x="303" y="152"/>
                  </a:cubicBezTo>
                  <a:cubicBezTo>
                    <a:pt x="303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9" name="Google Shape;6189;p39"/>
            <p:cNvSpPr/>
            <p:nvPr/>
          </p:nvSpPr>
          <p:spPr>
            <a:xfrm>
              <a:off x="194595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2" y="295"/>
                    <a:pt x="295" y="233"/>
                    <a:pt x="295" y="153"/>
                  </a:cubicBezTo>
                  <a:cubicBezTo>
                    <a:pt x="295" y="72"/>
                    <a:pt x="232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0" name="Google Shape;6190;p39"/>
            <p:cNvSpPr/>
            <p:nvPr/>
          </p:nvSpPr>
          <p:spPr>
            <a:xfrm>
              <a:off x="192676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68" y="214"/>
                    <a:pt x="268" y="134"/>
                  </a:cubicBezTo>
                  <a:cubicBezTo>
                    <a:pt x="268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1" name="Google Shape;6191;p39"/>
            <p:cNvSpPr/>
            <p:nvPr/>
          </p:nvSpPr>
          <p:spPr>
            <a:xfrm>
              <a:off x="1907614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2" name="Google Shape;6192;p39"/>
            <p:cNvSpPr/>
            <p:nvPr/>
          </p:nvSpPr>
          <p:spPr>
            <a:xfrm>
              <a:off x="188813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8" y="232"/>
                    <a:pt x="232" y="179"/>
                    <a:pt x="232" y="116"/>
                  </a:cubicBezTo>
                  <a:cubicBezTo>
                    <a:pt x="232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3" name="Google Shape;6193;p39"/>
            <p:cNvSpPr/>
            <p:nvPr/>
          </p:nvSpPr>
          <p:spPr>
            <a:xfrm>
              <a:off x="1868952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4" name="Google Shape;6194;p39"/>
            <p:cNvSpPr/>
            <p:nvPr/>
          </p:nvSpPr>
          <p:spPr>
            <a:xfrm>
              <a:off x="1849508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205" y="152"/>
                    <a:pt x="205" y="99"/>
                  </a:cubicBezTo>
                  <a:cubicBezTo>
                    <a:pt x="205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5" name="Google Shape;6195;p39"/>
            <p:cNvSpPr/>
            <p:nvPr/>
          </p:nvSpPr>
          <p:spPr>
            <a:xfrm>
              <a:off x="183032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6" name="Google Shape;6196;p39"/>
            <p:cNvSpPr/>
            <p:nvPr/>
          </p:nvSpPr>
          <p:spPr>
            <a:xfrm>
              <a:off x="1810846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70" y="125"/>
                    <a:pt x="170" y="81"/>
                  </a:cubicBezTo>
                  <a:cubicBezTo>
                    <a:pt x="170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7" name="Google Shape;6197;p39"/>
            <p:cNvSpPr/>
            <p:nvPr/>
          </p:nvSpPr>
          <p:spPr>
            <a:xfrm>
              <a:off x="1791691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8" name="Google Shape;6198;p39"/>
            <p:cNvSpPr/>
            <p:nvPr/>
          </p:nvSpPr>
          <p:spPr>
            <a:xfrm>
              <a:off x="177221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9" name="Google Shape;6199;p39"/>
            <p:cNvSpPr/>
            <p:nvPr/>
          </p:nvSpPr>
          <p:spPr>
            <a:xfrm>
              <a:off x="175302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0" name="Google Shape;6200;p39"/>
            <p:cNvSpPr/>
            <p:nvPr/>
          </p:nvSpPr>
          <p:spPr>
            <a:xfrm>
              <a:off x="1733585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1" y="90"/>
                    <a:pt x="98" y="72"/>
                    <a:pt x="98" y="45"/>
                  </a:cubicBezTo>
                  <a:cubicBezTo>
                    <a:pt x="98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1" name="Google Shape;6201;p39"/>
            <p:cNvSpPr/>
            <p:nvPr/>
          </p:nvSpPr>
          <p:spPr>
            <a:xfrm>
              <a:off x="1714398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2" name="Google Shape;6202;p39"/>
            <p:cNvSpPr/>
            <p:nvPr/>
          </p:nvSpPr>
          <p:spPr>
            <a:xfrm>
              <a:off x="169492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3" name="Google Shape;6203;p39"/>
            <p:cNvSpPr/>
            <p:nvPr/>
          </p:nvSpPr>
          <p:spPr>
            <a:xfrm>
              <a:off x="167576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4" name="Google Shape;6204;p39"/>
            <p:cNvSpPr/>
            <p:nvPr/>
          </p:nvSpPr>
          <p:spPr>
            <a:xfrm>
              <a:off x="165629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5" name="Google Shape;6205;p39"/>
            <p:cNvSpPr/>
            <p:nvPr/>
          </p:nvSpPr>
          <p:spPr>
            <a:xfrm>
              <a:off x="2024083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0" y="339"/>
                    <a:pt x="340" y="268"/>
                    <a:pt x="340" y="170"/>
                  </a:cubicBezTo>
                  <a:cubicBezTo>
                    <a:pt x="340" y="81"/>
                    <a:pt x="260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6" name="Google Shape;6206;p39"/>
            <p:cNvSpPr/>
            <p:nvPr/>
          </p:nvSpPr>
          <p:spPr>
            <a:xfrm>
              <a:off x="200463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7" name="Google Shape;6207;p39"/>
            <p:cNvSpPr/>
            <p:nvPr/>
          </p:nvSpPr>
          <p:spPr>
            <a:xfrm>
              <a:off x="1985453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8" name="Google Shape;6208;p39"/>
            <p:cNvSpPr/>
            <p:nvPr/>
          </p:nvSpPr>
          <p:spPr>
            <a:xfrm>
              <a:off x="196600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9" name="Google Shape;6209;p39"/>
            <p:cNvSpPr/>
            <p:nvPr/>
          </p:nvSpPr>
          <p:spPr>
            <a:xfrm>
              <a:off x="1946822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5" y="268"/>
                    <a:pt x="268" y="214"/>
                    <a:pt x="268" y="134"/>
                  </a:cubicBezTo>
                  <a:cubicBezTo>
                    <a:pt x="268" y="63"/>
                    <a:pt x="205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0" name="Google Shape;6210;p39"/>
            <p:cNvSpPr/>
            <p:nvPr/>
          </p:nvSpPr>
          <p:spPr>
            <a:xfrm>
              <a:off x="1927347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26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26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1" name="Google Shape;6211;p39"/>
            <p:cNvSpPr/>
            <p:nvPr/>
          </p:nvSpPr>
          <p:spPr>
            <a:xfrm>
              <a:off x="190816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2" name="Google Shape;6212;p39"/>
            <p:cNvSpPr/>
            <p:nvPr/>
          </p:nvSpPr>
          <p:spPr>
            <a:xfrm>
              <a:off x="1888716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3" name="Google Shape;6213;p39"/>
            <p:cNvSpPr/>
            <p:nvPr/>
          </p:nvSpPr>
          <p:spPr>
            <a:xfrm>
              <a:off x="186952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4" name="Google Shape;6214;p39"/>
            <p:cNvSpPr/>
            <p:nvPr/>
          </p:nvSpPr>
          <p:spPr>
            <a:xfrm>
              <a:off x="1850054" y="1271953"/>
              <a:ext cx="6064" cy="6064"/>
            </a:xfrm>
            <a:custGeom>
              <a:rect b="b" l="l" r="r" t="t"/>
              <a:pathLst>
                <a:path extrusionOk="0" h="189" w="189">
                  <a:moveTo>
                    <a:pt x="90" y="1"/>
                  </a:moveTo>
                  <a:cubicBezTo>
                    <a:pt x="46" y="1"/>
                    <a:pt x="1" y="46"/>
                    <a:pt x="1" y="90"/>
                  </a:cubicBezTo>
                  <a:cubicBezTo>
                    <a:pt x="1" y="144"/>
                    <a:pt x="46" y="188"/>
                    <a:pt x="90" y="188"/>
                  </a:cubicBezTo>
                  <a:cubicBezTo>
                    <a:pt x="144" y="188"/>
                    <a:pt x="188" y="144"/>
                    <a:pt x="188" y="90"/>
                  </a:cubicBezTo>
                  <a:cubicBezTo>
                    <a:pt x="188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5" name="Google Shape;6215;p39"/>
            <p:cNvSpPr/>
            <p:nvPr/>
          </p:nvSpPr>
          <p:spPr>
            <a:xfrm>
              <a:off x="183089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6" name="Google Shape;6216;p39"/>
            <p:cNvSpPr/>
            <p:nvPr/>
          </p:nvSpPr>
          <p:spPr>
            <a:xfrm>
              <a:off x="1811423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7" name="Google Shape;6217;p39"/>
            <p:cNvSpPr/>
            <p:nvPr/>
          </p:nvSpPr>
          <p:spPr>
            <a:xfrm>
              <a:off x="179223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8" name="Google Shape;6218;p39"/>
            <p:cNvSpPr/>
            <p:nvPr/>
          </p:nvSpPr>
          <p:spPr>
            <a:xfrm>
              <a:off x="1772793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63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9" name="Google Shape;6219;p39"/>
            <p:cNvSpPr/>
            <p:nvPr/>
          </p:nvSpPr>
          <p:spPr>
            <a:xfrm>
              <a:off x="1753606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0" name="Google Shape;6220;p39"/>
            <p:cNvSpPr/>
            <p:nvPr/>
          </p:nvSpPr>
          <p:spPr>
            <a:xfrm>
              <a:off x="173413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46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4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1" name="Google Shape;6221;p39"/>
            <p:cNvSpPr/>
            <p:nvPr/>
          </p:nvSpPr>
          <p:spPr>
            <a:xfrm>
              <a:off x="171497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2" name="Google Shape;6222;p39"/>
            <p:cNvSpPr/>
            <p:nvPr/>
          </p:nvSpPr>
          <p:spPr>
            <a:xfrm>
              <a:off x="1695500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3" name="Google Shape;6223;p39"/>
            <p:cNvSpPr/>
            <p:nvPr/>
          </p:nvSpPr>
          <p:spPr>
            <a:xfrm>
              <a:off x="167631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4" name="Google Shape;6224;p39"/>
            <p:cNvSpPr/>
            <p:nvPr/>
          </p:nvSpPr>
          <p:spPr>
            <a:xfrm>
              <a:off x="165687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5" name="Google Shape;6225;p39"/>
            <p:cNvSpPr/>
            <p:nvPr/>
          </p:nvSpPr>
          <p:spPr>
            <a:xfrm>
              <a:off x="2043847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6" name="Google Shape;6226;p39"/>
            <p:cNvSpPr/>
            <p:nvPr/>
          </p:nvSpPr>
          <p:spPr>
            <a:xfrm>
              <a:off x="202466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7" name="Google Shape;6227;p39"/>
            <p:cNvSpPr/>
            <p:nvPr/>
          </p:nvSpPr>
          <p:spPr>
            <a:xfrm>
              <a:off x="2005217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8" name="Google Shape;6228;p39"/>
            <p:cNvSpPr/>
            <p:nvPr/>
          </p:nvSpPr>
          <p:spPr>
            <a:xfrm>
              <a:off x="198603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0" y="72"/>
                    <a:pt x="0" y="153"/>
                  </a:cubicBezTo>
                  <a:cubicBezTo>
                    <a:pt x="0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9" name="Google Shape;6229;p39"/>
            <p:cNvSpPr/>
            <p:nvPr/>
          </p:nvSpPr>
          <p:spPr>
            <a:xfrm>
              <a:off x="1966554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0" name="Google Shape;6230;p39"/>
            <p:cNvSpPr/>
            <p:nvPr/>
          </p:nvSpPr>
          <p:spPr>
            <a:xfrm>
              <a:off x="194740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1" name="Google Shape;6231;p39"/>
            <p:cNvSpPr/>
            <p:nvPr/>
          </p:nvSpPr>
          <p:spPr>
            <a:xfrm>
              <a:off x="192792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2" name="Google Shape;6232;p39"/>
            <p:cNvSpPr/>
            <p:nvPr/>
          </p:nvSpPr>
          <p:spPr>
            <a:xfrm>
              <a:off x="1908737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3" name="Google Shape;6233;p39"/>
            <p:cNvSpPr/>
            <p:nvPr/>
          </p:nvSpPr>
          <p:spPr>
            <a:xfrm>
              <a:off x="188929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7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107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10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4" name="Google Shape;6234;p39"/>
            <p:cNvSpPr/>
            <p:nvPr/>
          </p:nvSpPr>
          <p:spPr>
            <a:xfrm>
              <a:off x="187010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5" name="Google Shape;6235;p39"/>
            <p:cNvSpPr/>
            <p:nvPr/>
          </p:nvSpPr>
          <p:spPr>
            <a:xfrm>
              <a:off x="1850631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6" name="Google Shape;6236;p39"/>
            <p:cNvSpPr/>
            <p:nvPr/>
          </p:nvSpPr>
          <p:spPr>
            <a:xfrm>
              <a:off x="183147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1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7" name="Google Shape;6237;p39"/>
            <p:cNvSpPr/>
            <p:nvPr/>
          </p:nvSpPr>
          <p:spPr>
            <a:xfrm>
              <a:off x="181200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8" name="Google Shape;6238;p39"/>
            <p:cNvSpPr/>
            <p:nvPr/>
          </p:nvSpPr>
          <p:spPr>
            <a:xfrm>
              <a:off x="1792814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9" name="Google Shape;6239;p39"/>
            <p:cNvSpPr/>
            <p:nvPr/>
          </p:nvSpPr>
          <p:spPr>
            <a:xfrm>
              <a:off x="177337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80" y="90"/>
                    <a:pt x="98" y="72"/>
                    <a:pt x="98" y="45"/>
                  </a:cubicBezTo>
                  <a:cubicBezTo>
                    <a:pt x="98" y="18"/>
                    <a:pt x="80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0" name="Google Shape;6240;p39"/>
            <p:cNvSpPr/>
            <p:nvPr/>
          </p:nvSpPr>
          <p:spPr>
            <a:xfrm>
              <a:off x="175418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72" y="62"/>
                    <a:pt x="72" y="36"/>
                  </a:cubicBezTo>
                  <a:cubicBezTo>
                    <a:pt x="72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1" name="Google Shape;6241;p39"/>
            <p:cNvSpPr/>
            <p:nvPr/>
          </p:nvSpPr>
          <p:spPr>
            <a:xfrm>
              <a:off x="1734708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6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6" y="54"/>
                  </a:cubicBezTo>
                  <a:cubicBezTo>
                    <a:pt x="54" y="54"/>
                    <a:pt x="63" y="45"/>
                    <a:pt x="63" y="27"/>
                  </a:cubicBezTo>
                  <a:cubicBezTo>
                    <a:pt x="63" y="9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2" name="Google Shape;6242;p39"/>
            <p:cNvSpPr/>
            <p:nvPr/>
          </p:nvSpPr>
          <p:spPr>
            <a:xfrm>
              <a:off x="171555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3" name="Google Shape;6243;p39"/>
            <p:cNvSpPr/>
            <p:nvPr/>
          </p:nvSpPr>
          <p:spPr>
            <a:xfrm>
              <a:off x="169636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9" y="27"/>
                    <a:pt x="18" y="18"/>
                    <a:pt x="18" y="18"/>
                  </a:cubicBezTo>
                  <a:cubicBezTo>
                    <a:pt x="18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4" name="Google Shape;6244;p39"/>
            <p:cNvSpPr/>
            <p:nvPr/>
          </p:nvSpPr>
          <p:spPr>
            <a:xfrm>
              <a:off x="1676891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0" y="0"/>
                    <a:pt x="10" y="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5" name="Google Shape;6245;p39"/>
            <p:cNvSpPr/>
            <p:nvPr/>
          </p:nvSpPr>
          <p:spPr>
            <a:xfrm>
              <a:off x="2063900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1" y="0"/>
                    <a:pt x="0" y="81"/>
                    <a:pt x="0" y="170"/>
                  </a:cubicBezTo>
                  <a:cubicBezTo>
                    <a:pt x="0" y="268"/>
                    <a:pt x="71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6" name="Google Shape;6246;p39"/>
            <p:cNvSpPr/>
            <p:nvPr/>
          </p:nvSpPr>
          <p:spPr>
            <a:xfrm>
              <a:off x="2044425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9" y="322"/>
                    <a:pt x="330" y="251"/>
                    <a:pt x="330" y="161"/>
                  </a:cubicBezTo>
                  <a:cubicBezTo>
                    <a:pt x="330" y="72"/>
                    <a:pt x="259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7" name="Google Shape;6247;p39"/>
            <p:cNvSpPr/>
            <p:nvPr/>
          </p:nvSpPr>
          <p:spPr>
            <a:xfrm>
              <a:off x="2025238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1" y="72"/>
                    <a:pt x="1" y="152"/>
                  </a:cubicBezTo>
                  <a:cubicBezTo>
                    <a:pt x="1" y="241"/>
                    <a:pt x="63" y="304"/>
                    <a:pt x="152" y="304"/>
                  </a:cubicBezTo>
                  <a:cubicBezTo>
                    <a:pt x="233" y="304"/>
                    <a:pt x="304" y="241"/>
                    <a:pt x="304" y="152"/>
                  </a:cubicBezTo>
                  <a:cubicBezTo>
                    <a:pt x="304" y="72"/>
                    <a:pt x="233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8" name="Google Shape;6248;p39"/>
            <p:cNvSpPr/>
            <p:nvPr/>
          </p:nvSpPr>
          <p:spPr>
            <a:xfrm>
              <a:off x="2005794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1" y="1"/>
                    <a:pt x="0" y="72"/>
                    <a:pt x="0" y="153"/>
                  </a:cubicBezTo>
                  <a:cubicBezTo>
                    <a:pt x="0" y="233"/>
                    <a:pt x="71" y="295"/>
                    <a:pt x="152" y="295"/>
                  </a:cubicBezTo>
                  <a:cubicBezTo>
                    <a:pt x="223" y="295"/>
                    <a:pt x="294" y="233"/>
                    <a:pt x="294" y="153"/>
                  </a:cubicBezTo>
                  <a:cubicBezTo>
                    <a:pt x="294" y="72"/>
                    <a:pt x="223" y="1"/>
                    <a:pt x="15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9" name="Google Shape;6249;p39"/>
            <p:cNvSpPr/>
            <p:nvPr/>
          </p:nvSpPr>
          <p:spPr>
            <a:xfrm>
              <a:off x="1986608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0" name="Google Shape;6250;p39"/>
            <p:cNvSpPr/>
            <p:nvPr/>
          </p:nvSpPr>
          <p:spPr>
            <a:xfrm>
              <a:off x="1967132" y="1192382"/>
              <a:ext cx="8342" cy="8342"/>
            </a:xfrm>
            <a:custGeom>
              <a:rect b="b" l="l" r="r" t="t"/>
              <a:pathLst>
                <a:path extrusionOk="0" h="260" w="260">
                  <a:moveTo>
                    <a:pt x="135" y="1"/>
                  </a:moveTo>
                  <a:cubicBezTo>
                    <a:pt x="63" y="1"/>
                    <a:pt x="1" y="63"/>
                    <a:pt x="1" y="135"/>
                  </a:cubicBezTo>
                  <a:cubicBezTo>
                    <a:pt x="1" y="197"/>
                    <a:pt x="63" y="260"/>
                    <a:pt x="135" y="260"/>
                  </a:cubicBezTo>
                  <a:cubicBezTo>
                    <a:pt x="197" y="260"/>
                    <a:pt x="259" y="197"/>
                    <a:pt x="259" y="135"/>
                  </a:cubicBezTo>
                  <a:cubicBezTo>
                    <a:pt x="259" y="63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1" name="Google Shape;6251;p39"/>
            <p:cNvSpPr/>
            <p:nvPr/>
          </p:nvSpPr>
          <p:spPr>
            <a:xfrm>
              <a:off x="1947945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55" y="0"/>
                    <a:pt x="1" y="54"/>
                    <a:pt x="1" y="116"/>
                  </a:cubicBezTo>
                  <a:cubicBezTo>
                    <a:pt x="1" y="179"/>
                    <a:pt x="55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2" name="Google Shape;6252;p39"/>
            <p:cNvSpPr/>
            <p:nvPr/>
          </p:nvSpPr>
          <p:spPr>
            <a:xfrm>
              <a:off x="1928502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16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3" name="Google Shape;6253;p39"/>
            <p:cNvSpPr/>
            <p:nvPr/>
          </p:nvSpPr>
          <p:spPr>
            <a:xfrm>
              <a:off x="1909315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4" name="Google Shape;6254;p39"/>
            <p:cNvSpPr/>
            <p:nvPr/>
          </p:nvSpPr>
          <p:spPr>
            <a:xfrm>
              <a:off x="1889871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8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8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5" name="Google Shape;6255;p39"/>
            <p:cNvSpPr/>
            <p:nvPr/>
          </p:nvSpPr>
          <p:spPr>
            <a:xfrm>
              <a:off x="1870684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6" name="Google Shape;6256;p39"/>
            <p:cNvSpPr/>
            <p:nvPr/>
          </p:nvSpPr>
          <p:spPr>
            <a:xfrm>
              <a:off x="1851209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81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81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8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7" name="Google Shape;6257;p39"/>
            <p:cNvSpPr/>
            <p:nvPr/>
          </p:nvSpPr>
          <p:spPr>
            <a:xfrm>
              <a:off x="1832022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8" name="Google Shape;6258;p39"/>
            <p:cNvSpPr/>
            <p:nvPr/>
          </p:nvSpPr>
          <p:spPr>
            <a:xfrm>
              <a:off x="1812867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8" y="1"/>
                    <a:pt x="0" y="28"/>
                    <a:pt x="0" y="55"/>
                  </a:cubicBezTo>
                  <a:cubicBezTo>
                    <a:pt x="0" y="90"/>
                    <a:pt x="18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9" name="Google Shape;6259;p39"/>
            <p:cNvSpPr/>
            <p:nvPr/>
          </p:nvSpPr>
          <p:spPr>
            <a:xfrm>
              <a:off x="1793392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0" name="Google Shape;6260;p39"/>
            <p:cNvSpPr/>
            <p:nvPr/>
          </p:nvSpPr>
          <p:spPr>
            <a:xfrm>
              <a:off x="1774205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0" y="0"/>
                    <a:pt x="1" y="18"/>
                    <a:pt x="1" y="36"/>
                  </a:cubicBezTo>
                  <a:cubicBezTo>
                    <a:pt x="1" y="62"/>
                    <a:pt x="10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1" name="Google Shape;6261;p39"/>
            <p:cNvSpPr/>
            <p:nvPr/>
          </p:nvSpPr>
          <p:spPr>
            <a:xfrm>
              <a:off x="1754761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27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2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2" name="Google Shape;6262;p39"/>
            <p:cNvSpPr/>
            <p:nvPr/>
          </p:nvSpPr>
          <p:spPr>
            <a:xfrm>
              <a:off x="1735575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9" y="0"/>
                    <a:pt x="1" y="9"/>
                    <a:pt x="1" y="18"/>
                  </a:cubicBezTo>
                  <a:cubicBezTo>
                    <a:pt x="1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3" name="Google Shape;6263;p39"/>
            <p:cNvSpPr/>
            <p:nvPr/>
          </p:nvSpPr>
          <p:spPr>
            <a:xfrm>
              <a:off x="1716099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0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0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4" name="Google Shape;6264;p39"/>
            <p:cNvSpPr/>
            <p:nvPr/>
          </p:nvSpPr>
          <p:spPr>
            <a:xfrm>
              <a:off x="1696944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5" name="Google Shape;6265;p39"/>
            <p:cNvSpPr/>
            <p:nvPr/>
          </p:nvSpPr>
          <p:spPr>
            <a:xfrm>
              <a:off x="2083633" y="1093079"/>
              <a:ext cx="11198" cy="10909"/>
            </a:xfrm>
            <a:custGeom>
              <a:rect b="b" l="l" r="r" t="t"/>
              <a:pathLst>
                <a:path extrusionOk="0" h="340" w="349">
                  <a:moveTo>
                    <a:pt x="179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6" name="Google Shape;6266;p39"/>
            <p:cNvSpPr/>
            <p:nvPr/>
          </p:nvSpPr>
          <p:spPr>
            <a:xfrm>
              <a:off x="2064446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7" name="Google Shape;6267;p39"/>
            <p:cNvSpPr/>
            <p:nvPr/>
          </p:nvSpPr>
          <p:spPr>
            <a:xfrm>
              <a:off x="2045002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61" y="304"/>
                  </a:cubicBezTo>
                  <a:cubicBezTo>
                    <a:pt x="241" y="304"/>
                    <a:pt x="312" y="241"/>
                    <a:pt x="312" y="152"/>
                  </a:cubicBezTo>
                  <a:cubicBezTo>
                    <a:pt x="312" y="72"/>
                    <a:pt x="241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8" name="Google Shape;6268;p39"/>
            <p:cNvSpPr/>
            <p:nvPr/>
          </p:nvSpPr>
          <p:spPr>
            <a:xfrm>
              <a:off x="2025815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9" name="Google Shape;6269;p39"/>
            <p:cNvSpPr/>
            <p:nvPr/>
          </p:nvSpPr>
          <p:spPr>
            <a:xfrm>
              <a:off x="2006340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44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44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0" name="Google Shape;6270;p39"/>
            <p:cNvSpPr/>
            <p:nvPr/>
          </p:nvSpPr>
          <p:spPr>
            <a:xfrm>
              <a:off x="1987185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1" name="Google Shape;6271;p39"/>
            <p:cNvSpPr/>
            <p:nvPr/>
          </p:nvSpPr>
          <p:spPr>
            <a:xfrm>
              <a:off x="1967710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25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25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2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2" name="Google Shape;6272;p39"/>
            <p:cNvSpPr/>
            <p:nvPr/>
          </p:nvSpPr>
          <p:spPr>
            <a:xfrm>
              <a:off x="1948523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3" name="Google Shape;6273;p39"/>
            <p:cNvSpPr/>
            <p:nvPr/>
          </p:nvSpPr>
          <p:spPr>
            <a:xfrm>
              <a:off x="1929368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4" name="Google Shape;6274;p39"/>
            <p:cNvSpPr/>
            <p:nvPr/>
          </p:nvSpPr>
          <p:spPr>
            <a:xfrm>
              <a:off x="1909892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0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90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5" name="Google Shape;6275;p39"/>
            <p:cNvSpPr/>
            <p:nvPr/>
          </p:nvSpPr>
          <p:spPr>
            <a:xfrm>
              <a:off x="189070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6" name="Google Shape;6276;p39"/>
            <p:cNvSpPr/>
            <p:nvPr/>
          </p:nvSpPr>
          <p:spPr>
            <a:xfrm>
              <a:off x="1871262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72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72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7" name="Google Shape;6277;p39"/>
            <p:cNvSpPr/>
            <p:nvPr/>
          </p:nvSpPr>
          <p:spPr>
            <a:xfrm>
              <a:off x="1852075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8" name="Google Shape;6278;p39"/>
            <p:cNvSpPr/>
            <p:nvPr/>
          </p:nvSpPr>
          <p:spPr>
            <a:xfrm>
              <a:off x="1832600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9" name="Google Shape;6279;p39"/>
            <p:cNvSpPr/>
            <p:nvPr/>
          </p:nvSpPr>
          <p:spPr>
            <a:xfrm>
              <a:off x="1813445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0" name="Google Shape;6280;p39"/>
            <p:cNvSpPr/>
            <p:nvPr/>
          </p:nvSpPr>
          <p:spPr>
            <a:xfrm>
              <a:off x="1793969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1" name="Google Shape;6281;p39"/>
            <p:cNvSpPr/>
            <p:nvPr/>
          </p:nvSpPr>
          <p:spPr>
            <a:xfrm>
              <a:off x="1774782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2" name="Google Shape;6282;p39"/>
            <p:cNvSpPr/>
            <p:nvPr/>
          </p:nvSpPr>
          <p:spPr>
            <a:xfrm>
              <a:off x="1755339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3" name="Google Shape;6283;p39"/>
            <p:cNvSpPr/>
            <p:nvPr/>
          </p:nvSpPr>
          <p:spPr>
            <a:xfrm>
              <a:off x="1736152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0" y="18"/>
                    <a:pt x="0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4" name="Google Shape;6284;p39"/>
            <p:cNvSpPr/>
            <p:nvPr/>
          </p:nvSpPr>
          <p:spPr>
            <a:xfrm>
              <a:off x="1716676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5" name="Google Shape;6285;p39"/>
            <p:cNvSpPr/>
            <p:nvPr/>
          </p:nvSpPr>
          <p:spPr>
            <a:xfrm>
              <a:off x="2103686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39" y="268"/>
                    <a:pt x="339" y="170"/>
                  </a:cubicBezTo>
                  <a:cubicBezTo>
                    <a:pt x="339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6" name="Google Shape;6286;p39"/>
            <p:cNvSpPr/>
            <p:nvPr/>
          </p:nvSpPr>
          <p:spPr>
            <a:xfrm>
              <a:off x="2084499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1" y="251"/>
                    <a:pt x="321" y="161"/>
                  </a:cubicBezTo>
                  <a:cubicBezTo>
                    <a:pt x="321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7" name="Google Shape;6287;p39"/>
            <p:cNvSpPr/>
            <p:nvPr/>
          </p:nvSpPr>
          <p:spPr>
            <a:xfrm>
              <a:off x="2065023" y="1132865"/>
              <a:ext cx="9786" cy="9754"/>
            </a:xfrm>
            <a:custGeom>
              <a:rect b="b" l="l" r="r" t="t"/>
              <a:pathLst>
                <a:path extrusionOk="0" h="304" w="305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04" y="241"/>
                    <a:pt x="304" y="152"/>
                  </a:cubicBezTo>
                  <a:cubicBezTo>
                    <a:pt x="304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8" name="Google Shape;6288;p39"/>
            <p:cNvSpPr/>
            <p:nvPr/>
          </p:nvSpPr>
          <p:spPr>
            <a:xfrm>
              <a:off x="2045836" y="1152597"/>
              <a:ext cx="9208" cy="9497"/>
            </a:xfrm>
            <a:custGeom>
              <a:rect b="b" l="l" r="r" t="t"/>
              <a:pathLst>
                <a:path extrusionOk="0" h="296" w="287">
                  <a:moveTo>
                    <a:pt x="144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4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9" name="Google Shape;6289;p39"/>
            <p:cNvSpPr/>
            <p:nvPr/>
          </p:nvSpPr>
          <p:spPr>
            <a:xfrm>
              <a:off x="202639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68" y="214"/>
                    <a:pt x="268" y="134"/>
                  </a:cubicBezTo>
                  <a:cubicBezTo>
                    <a:pt x="268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0" name="Google Shape;6290;p39"/>
            <p:cNvSpPr/>
            <p:nvPr/>
          </p:nvSpPr>
          <p:spPr>
            <a:xfrm>
              <a:off x="2007206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1" name="Google Shape;6291;p39"/>
            <p:cNvSpPr/>
            <p:nvPr/>
          </p:nvSpPr>
          <p:spPr>
            <a:xfrm>
              <a:off x="1987763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2" name="Google Shape;6292;p39"/>
            <p:cNvSpPr/>
            <p:nvPr/>
          </p:nvSpPr>
          <p:spPr>
            <a:xfrm>
              <a:off x="1968576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3" name="Google Shape;6293;p39"/>
            <p:cNvSpPr/>
            <p:nvPr/>
          </p:nvSpPr>
          <p:spPr>
            <a:xfrm>
              <a:off x="1949100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99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4" name="Google Shape;6294;p39"/>
            <p:cNvSpPr/>
            <p:nvPr/>
          </p:nvSpPr>
          <p:spPr>
            <a:xfrm>
              <a:off x="1929913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5" name="Google Shape;6295;p39"/>
            <p:cNvSpPr/>
            <p:nvPr/>
          </p:nvSpPr>
          <p:spPr>
            <a:xfrm>
              <a:off x="1910470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6" name="Google Shape;6296;p39"/>
            <p:cNvSpPr/>
            <p:nvPr/>
          </p:nvSpPr>
          <p:spPr>
            <a:xfrm>
              <a:off x="1891283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27" y="1"/>
                    <a:pt x="1" y="37"/>
                    <a:pt x="1" y="72"/>
                  </a:cubicBezTo>
                  <a:cubicBezTo>
                    <a:pt x="1" y="117"/>
                    <a:pt x="27" y="153"/>
                    <a:pt x="72" y="153"/>
                  </a:cubicBezTo>
                  <a:cubicBezTo>
                    <a:pt x="108" y="153"/>
                    <a:pt x="143" y="117"/>
                    <a:pt x="143" y="72"/>
                  </a:cubicBezTo>
                  <a:cubicBezTo>
                    <a:pt x="143" y="37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7" name="Google Shape;6297;p39"/>
            <p:cNvSpPr/>
            <p:nvPr/>
          </p:nvSpPr>
          <p:spPr>
            <a:xfrm>
              <a:off x="1871807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35" y="99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8" name="Google Shape;6298;p39"/>
            <p:cNvSpPr/>
            <p:nvPr/>
          </p:nvSpPr>
          <p:spPr>
            <a:xfrm>
              <a:off x="1852653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81" y="117"/>
                    <a:pt x="107" y="90"/>
                    <a:pt x="107" y="55"/>
                  </a:cubicBezTo>
                  <a:cubicBezTo>
                    <a:pt x="107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9" name="Google Shape;6299;p39"/>
            <p:cNvSpPr/>
            <p:nvPr/>
          </p:nvSpPr>
          <p:spPr>
            <a:xfrm>
              <a:off x="1833177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1" y="18"/>
                    <a:pt x="1" y="45"/>
                  </a:cubicBezTo>
                  <a:cubicBezTo>
                    <a:pt x="1" y="72"/>
                    <a:pt x="27" y="90"/>
                    <a:pt x="54" y="90"/>
                  </a:cubicBezTo>
                  <a:cubicBezTo>
                    <a:pt x="72" y="90"/>
                    <a:pt x="99" y="72"/>
                    <a:pt x="99" y="45"/>
                  </a:cubicBezTo>
                  <a:cubicBezTo>
                    <a:pt x="99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0" name="Google Shape;6300;p39"/>
            <p:cNvSpPr/>
            <p:nvPr/>
          </p:nvSpPr>
          <p:spPr>
            <a:xfrm>
              <a:off x="1813990" y="1391341"/>
              <a:ext cx="2342" cy="2599"/>
            </a:xfrm>
            <a:custGeom>
              <a:rect b="b" l="l" r="r" t="t"/>
              <a:pathLst>
                <a:path extrusionOk="0" h="81" w="73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1" name="Google Shape;6301;p39"/>
            <p:cNvSpPr/>
            <p:nvPr/>
          </p:nvSpPr>
          <p:spPr>
            <a:xfrm>
              <a:off x="1794547" y="1411362"/>
              <a:ext cx="2021" cy="1733"/>
            </a:xfrm>
            <a:custGeom>
              <a:rect b="b" l="l" r="r" t="t"/>
              <a:pathLst>
                <a:path extrusionOk="0" h="54" w="63">
                  <a:moveTo>
                    <a:pt x="36" y="0"/>
                  </a:moveTo>
                  <a:cubicBezTo>
                    <a:pt x="18" y="0"/>
                    <a:pt x="0" y="9"/>
                    <a:pt x="0" y="27"/>
                  </a:cubicBezTo>
                  <a:cubicBezTo>
                    <a:pt x="0" y="45"/>
                    <a:pt x="18" y="54"/>
                    <a:pt x="36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2" name="Google Shape;6302;p39"/>
            <p:cNvSpPr/>
            <p:nvPr/>
          </p:nvSpPr>
          <p:spPr>
            <a:xfrm>
              <a:off x="1775360" y="1431127"/>
              <a:ext cx="1187" cy="1444"/>
            </a:xfrm>
            <a:custGeom>
              <a:rect b="b" l="l" r="r" t="t"/>
              <a:pathLst>
                <a:path extrusionOk="0" h="45" w="37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3" name="Google Shape;6303;p39"/>
            <p:cNvSpPr/>
            <p:nvPr/>
          </p:nvSpPr>
          <p:spPr>
            <a:xfrm>
              <a:off x="1755884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9" y="1"/>
                  </a:moveTo>
                  <a:cubicBezTo>
                    <a:pt x="10" y="1"/>
                    <a:pt x="1" y="9"/>
                    <a:pt x="1" y="18"/>
                  </a:cubicBezTo>
                  <a:cubicBezTo>
                    <a:pt x="1" y="18"/>
                    <a:pt x="10" y="27"/>
                    <a:pt x="19" y="27"/>
                  </a:cubicBezTo>
                  <a:cubicBezTo>
                    <a:pt x="19" y="27"/>
                    <a:pt x="28" y="18"/>
                    <a:pt x="28" y="18"/>
                  </a:cubicBezTo>
                  <a:cubicBezTo>
                    <a:pt x="28" y="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4" name="Google Shape;6304;p39"/>
            <p:cNvSpPr/>
            <p:nvPr/>
          </p:nvSpPr>
          <p:spPr>
            <a:xfrm>
              <a:off x="1736730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5" name="Google Shape;6305;p39"/>
            <p:cNvSpPr/>
            <p:nvPr/>
          </p:nvSpPr>
          <p:spPr>
            <a:xfrm>
              <a:off x="2123707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59" y="339"/>
                    <a:pt x="340" y="268"/>
                    <a:pt x="340" y="170"/>
                  </a:cubicBezTo>
                  <a:cubicBezTo>
                    <a:pt x="340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6" name="Google Shape;6306;p39"/>
            <p:cNvSpPr/>
            <p:nvPr/>
          </p:nvSpPr>
          <p:spPr>
            <a:xfrm>
              <a:off x="2104231" y="1113100"/>
              <a:ext cx="10363" cy="10331"/>
            </a:xfrm>
            <a:custGeom>
              <a:rect b="b" l="l" r="r" t="t"/>
              <a:pathLst>
                <a:path extrusionOk="0" h="322" w="323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7" name="Google Shape;6307;p39"/>
            <p:cNvSpPr/>
            <p:nvPr/>
          </p:nvSpPr>
          <p:spPr>
            <a:xfrm>
              <a:off x="2085076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63" y="0"/>
                    <a:pt x="0" y="72"/>
                    <a:pt x="0" y="152"/>
                  </a:cubicBezTo>
                  <a:cubicBezTo>
                    <a:pt x="0" y="241"/>
                    <a:pt x="63" y="304"/>
                    <a:pt x="152" y="304"/>
                  </a:cubicBezTo>
                  <a:cubicBezTo>
                    <a:pt x="232" y="304"/>
                    <a:pt x="303" y="241"/>
                    <a:pt x="303" y="152"/>
                  </a:cubicBezTo>
                  <a:cubicBezTo>
                    <a:pt x="303" y="72"/>
                    <a:pt x="232" y="0"/>
                    <a:pt x="152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8" name="Google Shape;6308;p39"/>
            <p:cNvSpPr/>
            <p:nvPr/>
          </p:nvSpPr>
          <p:spPr>
            <a:xfrm>
              <a:off x="2065601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95" y="233"/>
                    <a:pt x="295" y="153"/>
                  </a:cubicBezTo>
                  <a:cubicBezTo>
                    <a:pt x="295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9" name="Google Shape;6309;p39"/>
            <p:cNvSpPr/>
            <p:nvPr/>
          </p:nvSpPr>
          <p:spPr>
            <a:xfrm>
              <a:off x="2046414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54" y="0"/>
                    <a:pt x="1" y="63"/>
                    <a:pt x="1" y="134"/>
                  </a:cubicBezTo>
                  <a:cubicBezTo>
                    <a:pt x="1" y="214"/>
                    <a:pt x="54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0" name="Google Shape;6310;p39"/>
            <p:cNvSpPr/>
            <p:nvPr/>
          </p:nvSpPr>
          <p:spPr>
            <a:xfrm>
              <a:off x="2026971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25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25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1" name="Google Shape;6311;p39"/>
            <p:cNvSpPr/>
            <p:nvPr/>
          </p:nvSpPr>
          <p:spPr>
            <a:xfrm>
              <a:off x="2007784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2" name="Google Shape;6312;p39"/>
            <p:cNvSpPr/>
            <p:nvPr/>
          </p:nvSpPr>
          <p:spPr>
            <a:xfrm>
              <a:off x="1988308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8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08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3" name="Google Shape;6313;p39"/>
            <p:cNvSpPr/>
            <p:nvPr/>
          </p:nvSpPr>
          <p:spPr>
            <a:xfrm>
              <a:off x="1969153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4" name="Google Shape;6314;p39"/>
            <p:cNvSpPr/>
            <p:nvPr/>
          </p:nvSpPr>
          <p:spPr>
            <a:xfrm>
              <a:off x="1949678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99" y="1"/>
                  </a:moveTo>
                  <a:cubicBezTo>
                    <a:pt x="45" y="1"/>
                    <a:pt x="1" y="46"/>
                    <a:pt x="1" y="90"/>
                  </a:cubicBezTo>
                  <a:cubicBezTo>
                    <a:pt x="1" y="144"/>
                    <a:pt x="45" y="188"/>
                    <a:pt x="99" y="188"/>
                  </a:cubicBezTo>
                  <a:cubicBezTo>
                    <a:pt x="143" y="188"/>
                    <a:pt x="188" y="144"/>
                    <a:pt x="188" y="90"/>
                  </a:cubicBezTo>
                  <a:cubicBezTo>
                    <a:pt x="188" y="46"/>
                    <a:pt x="143" y="1"/>
                    <a:pt x="9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5" name="Google Shape;6315;p39"/>
            <p:cNvSpPr/>
            <p:nvPr/>
          </p:nvSpPr>
          <p:spPr>
            <a:xfrm>
              <a:off x="1930491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6" y="0"/>
                    <a:pt x="1" y="36"/>
                    <a:pt x="1" y="81"/>
                  </a:cubicBezTo>
                  <a:cubicBezTo>
                    <a:pt x="1" y="125"/>
                    <a:pt x="36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6" name="Google Shape;6316;p39"/>
            <p:cNvSpPr/>
            <p:nvPr/>
          </p:nvSpPr>
          <p:spPr>
            <a:xfrm>
              <a:off x="1911047" y="1311738"/>
              <a:ext cx="4877" cy="4909"/>
            </a:xfrm>
            <a:custGeom>
              <a:rect b="b" l="l" r="r" t="t"/>
              <a:pathLst>
                <a:path extrusionOk="0" h="153" w="152">
                  <a:moveTo>
                    <a:pt x="80" y="1"/>
                  </a:moveTo>
                  <a:cubicBezTo>
                    <a:pt x="36" y="1"/>
                    <a:pt x="0" y="37"/>
                    <a:pt x="0" y="72"/>
                  </a:cubicBezTo>
                  <a:cubicBezTo>
                    <a:pt x="0" y="117"/>
                    <a:pt x="36" y="153"/>
                    <a:pt x="80" y="153"/>
                  </a:cubicBezTo>
                  <a:cubicBezTo>
                    <a:pt x="116" y="153"/>
                    <a:pt x="152" y="117"/>
                    <a:pt x="152" y="72"/>
                  </a:cubicBezTo>
                  <a:cubicBezTo>
                    <a:pt x="152" y="37"/>
                    <a:pt x="116" y="1"/>
                    <a:pt x="8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7" name="Google Shape;6317;p39"/>
            <p:cNvSpPr/>
            <p:nvPr/>
          </p:nvSpPr>
          <p:spPr>
            <a:xfrm>
              <a:off x="1891861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25" y="99"/>
                    <a:pt x="125" y="63"/>
                  </a:cubicBezTo>
                  <a:cubicBezTo>
                    <a:pt x="125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8" name="Google Shape;6318;p39"/>
            <p:cNvSpPr/>
            <p:nvPr/>
          </p:nvSpPr>
          <p:spPr>
            <a:xfrm>
              <a:off x="1872385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63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63" y="117"/>
                  </a:cubicBezTo>
                  <a:cubicBezTo>
                    <a:pt x="90" y="117"/>
                    <a:pt x="117" y="90"/>
                    <a:pt x="117" y="55"/>
                  </a:cubicBezTo>
                  <a:cubicBezTo>
                    <a:pt x="117" y="28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9" name="Google Shape;6319;p39"/>
            <p:cNvSpPr/>
            <p:nvPr/>
          </p:nvSpPr>
          <p:spPr>
            <a:xfrm>
              <a:off x="1853230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0" y="18"/>
                    <a:pt x="0" y="45"/>
                  </a:cubicBezTo>
                  <a:cubicBezTo>
                    <a:pt x="0" y="72"/>
                    <a:pt x="18" y="90"/>
                    <a:pt x="45" y="90"/>
                  </a:cubicBezTo>
                  <a:cubicBezTo>
                    <a:pt x="71" y="90"/>
                    <a:pt x="89" y="72"/>
                    <a:pt x="89" y="45"/>
                  </a:cubicBezTo>
                  <a:cubicBezTo>
                    <a:pt x="89" y="18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0" name="Google Shape;6320;p39"/>
            <p:cNvSpPr/>
            <p:nvPr/>
          </p:nvSpPr>
          <p:spPr>
            <a:xfrm>
              <a:off x="1833755" y="1391341"/>
              <a:ext cx="2599" cy="2599"/>
            </a:xfrm>
            <a:custGeom>
              <a:rect b="b" l="l" r="r" t="t"/>
              <a:pathLst>
                <a:path extrusionOk="0" h="81" w="81">
                  <a:moveTo>
                    <a:pt x="45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45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1" name="Google Shape;6321;p39"/>
            <p:cNvSpPr/>
            <p:nvPr/>
          </p:nvSpPr>
          <p:spPr>
            <a:xfrm>
              <a:off x="1814568" y="1411362"/>
              <a:ext cx="1765" cy="1733"/>
            </a:xfrm>
            <a:custGeom>
              <a:rect b="b" l="l" r="r" t="t"/>
              <a:pathLst>
                <a:path extrusionOk="0" h="54" w="55">
                  <a:moveTo>
                    <a:pt x="28" y="0"/>
                  </a:moveTo>
                  <a:cubicBezTo>
                    <a:pt x="10" y="0"/>
                    <a:pt x="1" y="9"/>
                    <a:pt x="1" y="27"/>
                  </a:cubicBezTo>
                  <a:cubicBezTo>
                    <a:pt x="1" y="45"/>
                    <a:pt x="10" y="54"/>
                    <a:pt x="28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2" name="Google Shape;6322;p39"/>
            <p:cNvSpPr/>
            <p:nvPr/>
          </p:nvSpPr>
          <p:spPr>
            <a:xfrm>
              <a:off x="1795124" y="1431127"/>
              <a:ext cx="1444" cy="1444"/>
            </a:xfrm>
            <a:custGeom>
              <a:rect b="b" l="l" r="r" t="t"/>
              <a:pathLst>
                <a:path extrusionOk="0" h="45" w="45">
                  <a:moveTo>
                    <a:pt x="27" y="0"/>
                  </a:moveTo>
                  <a:cubicBezTo>
                    <a:pt x="18" y="0"/>
                    <a:pt x="0" y="9"/>
                    <a:pt x="0" y="18"/>
                  </a:cubicBezTo>
                  <a:cubicBezTo>
                    <a:pt x="0" y="36"/>
                    <a:pt x="18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3" name="Google Shape;6323;p39"/>
            <p:cNvSpPr/>
            <p:nvPr/>
          </p:nvSpPr>
          <p:spPr>
            <a:xfrm>
              <a:off x="1775937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18" y="18"/>
                    <a:pt x="18" y="18"/>
                  </a:cubicBezTo>
                  <a:cubicBezTo>
                    <a:pt x="18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4" name="Google Shape;6324;p39"/>
            <p:cNvSpPr/>
            <p:nvPr/>
          </p:nvSpPr>
          <p:spPr>
            <a:xfrm>
              <a:off x="175675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5" name="Google Shape;6325;p39"/>
            <p:cNvSpPr/>
            <p:nvPr/>
          </p:nvSpPr>
          <p:spPr>
            <a:xfrm>
              <a:off x="2143471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0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0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6" name="Google Shape;6326;p39"/>
            <p:cNvSpPr/>
            <p:nvPr/>
          </p:nvSpPr>
          <p:spPr>
            <a:xfrm>
              <a:off x="2124284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7" name="Google Shape;6327;p39"/>
            <p:cNvSpPr/>
            <p:nvPr/>
          </p:nvSpPr>
          <p:spPr>
            <a:xfrm>
              <a:off x="2104809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52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52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52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8" name="Google Shape;6328;p39"/>
            <p:cNvSpPr/>
            <p:nvPr/>
          </p:nvSpPr>
          <p:spPr>
            <a:xfrm>
              <a:off x="2085654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5" y="233"/>
                    <a:pt x="285" y="153"/>
                  </a:cubicBezTo>
                  <a:cubicBezTo>
                    <a:pt x="285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9" name="Google Shape;6329;p39"/>
            <p:cNvSpPr/>
            <p:nvPr/>
          </p:nvSpPr>
          <p:spPr>
            <a:xfrm>
              <a:off x="2066178" y="1172650"/>
              <a:ext cx="8888" cy="8599"/>
            </a:xfrm>
            <a:custGeom>
              <a:rect b="b" l="l" r="r" t="t"/>
              <a:pathLst>
                <a:path extrusionOk="0" h="268" w="277">
                  <a:moveTo>
                    <a:pt x="134" y="0"/>
                  </a:moveTo>
                  <a:cubicBezTo>
                    <a:pt x="63" y="0"/>
                    <a:pt x="0" y="63"/>
                    <a:pt x="0" y="134"/>
                  </a:cubicBezTo>
                  <a:cubicBezTo>
                    <a:pt x="0" y="214"/>
                    <a:pt x="63" y="268"/>
                    <a:pt x="134" y="268"/>
                  </a:cubicBezTo>
                  <a:cubicBezTo>
                    <a:pt x="214" y="268"/>
                    <a:pt x="277" y="214"/>
                    <a:pt x="277" y="134"/>
                  </a:cubicBezTo>
                  <a:cubicBezTo>
                    <a:pt x="277" y="63"/>
                    <a:pt x="214" y="0"/>
                    <a:pt x="13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0" name="Google Shape;6330;p39"/>
            <p:cNvSpPr/>
            <p:nvPr/>
          </p:nvSpPr>
          <p:spPr>
            <a:xfrm>
              <a:off x="2046992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1" name="Google Shape;6331;p39"/>
            <p:cNvSpPr/>
            <p:nvPr/>
          </p:nvSpPr>
          <p:spPr>
            <a:xfrm>
              <a:off x="2027548" y="1212435"/>
              <a:ext cx="7732" cy="7476"/>
            </a:xfrm>
            <a:custGeom>
              <a:rect b="b" l="l" r="r" t="t"/>
              <a:pathLst>
                <a:path extrusionOk="0" h="233" w="241">
                  <a:moveTo>
                    <a:pt x="125" y="0"/>
                  </a:moveTo>
                  <a:cubicBezTo>
                    <a:pt x="54" y="0"/>
                    <a:pt x="0" y="54"/>
                    <a:pt x="0" y="116"/>
                  </a:cubicBezTo>
                  <a:cubicBezTo>
                    <a:pt x="0" y="179"/>
                    <a:pt x="54" y="232"/>
                    <a:pt x="125" y="232"/>
                  </a:cubicBezTo>
                  <a:cubicBezTo>
                    <a:pt x="187" y="232"/>
                    <a:pt x="241" y="179"/>
                    <a:pt x="241" y="116"/>
                  </a:cubicBezTo>
                  <a:cubicBezTo>
                    <a:pt x="241" y="54"/>
                    <a:pt x="187" y="0"/>
                    <a:pt x="125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2" name="Google Shape;6332;p39"/>
            <p:cNvSpPr/>
            <p:nvPr/>
          </p:nvSpPr>
          <p:spPr>
            <a:xfrm>
              <a:off x="2008361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7" y="1"/>
                  </a:moveTo>
                  <a:cubicBezTo>
                    <a:pt x="45" y="1"/>
                    <a:pt x="0" y="54"/>
                    <a:pt x="0" y="117"/>
                  </a:cubicBezTo>
                  <a:cubicBezTo>
                    <a:pt x="0" y="170"/>
                    <a:pt x="45" y="224"/>
                    <a:pt x="107" y="224"/>
                  </a:cubicBezTo>
                  <a:cubicBezTo>
                    <a:pt x="170" y="224"/>
                    <a:pt x="214" y="170"/>
                    <a:pt x="214" y="117"/>
                  </a:cubicBezTo>
                  <a:cubicBezTo>
                    <a:pt x="214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3" name="Google Shape;6333;p39"/>
            <p:cNvSpPr/>
            <p:nvPr/>
          </p:nvSpPr>
          <p:spPr>
            <a:xfrm>
              <a:off x="1988886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108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108" y="197"/>
                  </a:cubicBezTo>
                  <a:cubicBezTo>
                    <a:pt x="161" y="197"/>
                    <a:pt x="206" y="152"/>
                    <a:pt x="206" y="99"/>
                  </a:cubicBezTo>
                  <a:cubicBezTo>
                    <a:pt x="206" y="4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4" name="Google Shape;6334;p39"/>
            <p:cNvSpPr/>
            <p:nvPr/>
          </p:nvSpPr>
          <p:spPr>
            <a:xfrm>
              <a:off x="1969699" y="1271953"/>
              <a:ext cx="5775" cy="6064"/>
            </a:xfrm>
            <a:custGeom>
              <a:rect b="b" l="l" r="r" t="t"/>
              <a:pathLst>
                <a:path extrusionOk="0" h="189" w="180">
                  <a:moveTo>
                    <a:pt x="90" y="1"/>
                  </a:moveTo>
                  <a:cubicBezTo>
                    <a:pt x="37" y="1"/>
                    <a:pt x="1" y="46"/>
                    <a:pt x="1" y="90"/>
                  </a:cubicBezTo>
                  <a:cubicBezTo>
                    <a:pt x="1" y="144"/>
                    <a:pt x="37" y="188"/>
                    <a:pt x="90" y="188"/>
                  </a:cubicBezTo>
                  <a:cubicBezTo>
                    <a:pt x="144" y="188"/>
                    <a:pt x="179" y="144"/>
                    <a:pt x="179" y="90"/>
                  </a:cubicBezTo>
                  <a:cubicBezTo>
                    <a:pt x="179" y="46"/>
                    <a:pt x="144" y="1"/>
                    <a:pt x="90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5" name="Google Shape;6335;p39"/>
            <p:cNvSpPr/>
            <p:nvPr/>
          </p:nvSpPr>
          <p:spPr>
            <a:xfrm>
              <a:off x="1950255" y="1292006"/>
              <a:ext cx="5454" cy="5166"/>
            </a:xfrm>
            <a:custGeom>
              <a:rect b="b" l="l" r="r" t="t"/>
              <a:pathLst>
                <a:path extrusionOk="0" h="161" w="170">
                  <a:moveTo>
                    <a:pt x="90" y="0"/>
                  </a:moveTo>
                  <a:cubicBezTo>
                    <a:pt x="45" y="0"/>
                    <a:pt x="0" y="36"/>
                    <a:pt x="0" y="81"/>
                  </a:cubicBezTo>
                  <a:cubicBezTo>
                    <a:pt x="0" y="125"/>
                    <a:pt x="45" y="161"/>
                    <a:pt x="90" y="161"/>
                  </a:cubicBezTo>
                  <a:cubicBezTo>
                    <a:pt x="134" y="161"/>
                    <a:pt x="170" y="125"/>
                    <a:pt x="170" y="81"/>
                  </a:cubicBezTo>
                  <a:cubicBezTo>
                    <a:pt x="170" y="36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6" name="Google Shape;6336;p39"/>
            <p:cNvSpPr/>
            <p:nvPr/>
          </p:nvSpPr>
          <p:spPr>
            <a:xfrm>
              <a:off x="1931068" y="1311738"/>
              <a:ext cx="4620" cy="4909"/>
            </a:xfrm>
            <a:custGeom>
              <a:rect b="b" l="l" r="r" t="t"/>
              <a:pathLst>
                <a:path extrusionOk="0" h="153" w="144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43" y="117"/>
                    <a:pt x="143" y="72"/>
                  </a:cubicBezTo>
                  <a:cubicBezTo>
                    <a:pt x="143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7" name="Google Shape;6337;p39"/>
            <p:cNvSpPr/>
            <p:nvPr/>
          </p:nvSpPr>
          <p:spPr>
            <a:xfrm>
              <a:off x="1911625" y="1331792"/>
              <a:ext cx="4299" cy="4043"/>
            </a:xfrm>
            <a:custGeom>
              <a:rect b="b" l="l" r="r" t="t"/>
              <a:pathLst>
                <a:path extrusionOk="0" h="126" w="134">
                  <a:moveTo>
                    <a:pt x="71" y="0"/>
                  </a:moveTo>
                  <a:cubicBezTo>
                    <a:pt x="36" y="0"/>
                    <a:pt x="0" y="27"/>
                    <a:pt x="0" y="63"/>
                  </a:cubicBezTo>
                  <a:cubicBezTo>
                    <a:pt x="0" y="99"/>
                    <a:pt x="36" y="125"/>
                    <a:pt x="71" y="125"/>
                  </a:cubicBezTo>
                  <a:cubicBezTo>
                    <a:pt x="107" y="125"/>
                    <a:pt x="134" y="99"/>
                    <a:pt x="134" y="63"/>
                  </a:cubicBezTo>
                  <a:cubicBezTo>
                    <a:pt x="134" y="27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8" name="Google Shape;6338;p39"/>
            <p:cNvSpPr/>
            <p:nvPr/>
          </p:nvSpPr>
          <p:spPr>
            <a:xfrm>
              <a:off x="1892438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07" y="90"/>
                    <a:pt x="107" y="55"/>
                  </a:cubicBezTo>
                  <a:cubicBezTo>
                    <a:pt x="107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9" name="Google Shape;6339;p39"/>
            <p:cNvSpPr/>
            <p:nvPr/>
          </p:nvSpPr>
          <p:spPr>
            <a:xfrm>
              <a:off x="1873251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0" name="Google Shape;6340;p39"/>
            <p:cNvSpPr/>
            <p:nvPr/>
          </p:nvSpPr>
          <p:spPr>
            <a:xfrm>
              <a:off x="1853776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1" name="Google Shape;6341;p39"/>
            <p:cNvSpPr/>
            <p:nvPr/>
          </p:nvSpPr>
          <p:spPr>
            <a:xfrm>
              <a:off x="1834621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2" name="Google Shape;6342;p39"/>
            <p:cNvSpPr/>
            <p:nvPr/>
          </p:nvSpPr>
          <p:spPr>
            <a:xfrm>
              <a:off x="1815145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18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18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3" name="Google Shape;6343;p39"/>
            <p:cNvSpPr/>
            <p:nvPr/>
          </p:nvSpPr>
          <p:spPr>
            <a:xfrm>
              <a:off x="1795959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4" name="Google Shape;6344;p39"/>
            <p:cNvSpPr/>
            <p:nvPr/>
          </p:nvSpPr>
          <p:spPr>
            <a:xfrm>
              <a:off x="1776515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5" name="Google Shape;6345;p39"/>
            <p:cNvSpPr/>
            <p:nvPr/>
          </p:nvSpPr>
          <p:spPr>
            <a:xfrm>
              <a:off x="2163492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72" y="0"/>
                    <a:pt x="1" y="81"/>
                    <a:pt x="1" y="170"/>
                  </a:cubicBezTo>
                  <a:cubicBezTo>
                    <a:pt x="1" y="268"/>
                    <a:pt x="72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6" name="Google Shape;6346;p39"/>
            <p:cNvSpPr/>
            <p:nvPr/>
          </p:nvSpPr>
          <p:spPr>
            <a:xfrm>
              <a:off x="2144017" y="1113100"/>
              <a:ext cx="10620" cy="10331"/>
            </a:xfrm>
            <a:custGeom>
              <a:rect b="b" l="l" r="r" t="t"/>
              <a:pathLst>
                <a:path extrusionOk="0" h="322" w="331">
                  <a:moveTo>
                    <a:pt x="170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70" y="322"/>
                  </a:cubicBezTo>
                  <a:cubicBezTo>
                    <a:pt x="260" y="322"/>
                    <a:pt x="331" y="251"/>
                    <a:pt x="331" y="161"/>
                  </a:cubicBezTo>
                  <a:cubicBezTo>
                    <a:pt x="331" y="72"/>
                    <a:pt x="260" y="1"/>
                    <a:pt x="17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7" name="Google Shape;6347;p39"/>
            <p:cNvSpPr/>
            <p:nvPr/>
          </p:nvSpPr>
          <p:spPr>
            <a:xfrm>
              <a:off x="2124862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8" name="Google Shape;6348;p39"/>
            <p:cNvSpPr/>
            <p:nvPr/>
          </p:nvSpPr>
          <p:spPr>
            <a:xfrm>
              <a:off x="2105386" y="1152597"/>
              <a:ext cx="9465" cy="9497"/>
            </a:xfrm>
            <a:custGeom>
              <a:rect b="b" l="l" r="r" t="t"/>
              <a:pathLst>
                <a:path extrusionOk="0" h="296" w="295">
                  <a:moveTo>
                    <a:pt x="152" y="1"/>
                  </a:moveTo>
                  <a:cubicBezTo>
                    <a:pt x="72" y="1"/>
                    <a:pt x="1" y="72"/>
                    <a:pt x="1" y="153"/>
                  </a:cubicBezTo>
                  <a:cubicBezTo>
                    <a:pt x="1" y="233"/>
                    <a:pt x="72" y="295"/>
                    <a:pt x="152" y="295"/>
                  </a:cubicBezTo>
                  <a:cubicBezTo>
                    <a:pt x="233" y="295"/>
                    <a:pt x="295" y="233"/>
                    <a:pt x="295" y="153"/>
                  </a:cubicBezTo>
                  <a:cubicBezTo>
                    <a:pt x="295" y="72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9" name="Google Shape;6349;p39"/>
            <p:cNvSpPr/>
            <p:nvPr/>
          </p:nvSpPr>
          <p:spPr>
            <a:xfrm>
              <a:off x="2086199" y="1172650"/>
              <a:ext cx="8631" cy="8599"/>
            </a:xfrm>
            <a:custGeom>
              <a:rect b="b" l="l" r="r" t="t"/>
              <a:pathLst>
                <a:path extrusionOk="0" h="268" w="269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0" name="Google Shape;6350;p39"/>
            <p:cNvSpPr/>
            <p:nvPr/>
          </p:nvSpPr>
          <p:spPr>
            <a:xfrm>
              <a:off x="2066756" y="1192382"/>
              <a:ext cx="8310" cy="8342"/>
            </a:xfrm>
            <a:custGeom>
              <a:rect b="b" l="l" r="r" t="t"/>
              <a:pathLst>
                <a:path extrusionOk="0" h="260" w="259">
                  <a:moveTo>
                    <a:pt x="134" y="1"/>
                  </a:moveTo>
                  <a:cubicBezTo>
                    <a:pt x="63" y="1"/>
                    <a:pt x="0" y="63"/>
                    <a:pt x="0" y="135"/>
                  </a:cubicBezTo>
                  <a:cubicBezTo>
                    <a:pt x="0" y="197"/>
                    <a:pt x="63" y="260"/>
                    <a:pt x="134" y="260"/>
                  </a:cubicBezTo>
                  <a:cubicBezTo>
                    <a:pt x="196" y="260"/>
                    <a:pt x="259" y="197"/>
                    <a:pt x="259" y="135"/>
                  </a:cubicBezTo>
                  <a:cubicBezTo>
                    <a:pt x="259" y="63"/>
                    <a:pt x="196" y="1"/>
                    <a:pt x="134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1" name="Google Shape;6351;p39"/>
            <p:cNvSpPr/>
            <p:nvPr/>
          </p:nvSpPr>
          <p:spPr>
            <a:xfrm>
              <a:off x="2047569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6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6" y="232"/>
                  </a:cubicBezTo>
                  <a:cubicBezTo>
                    <a:pt x="179" y="232"/>
                    <a:pt x="232" y="179"/>
                    <a:pt x="232" y="116"/>
                  </a:cubicBezTo>
                  <a:cubicBezTo>
                    <a:pt x="232" y="54"/>
                    <a:pt x="179" y="0"/>
                    <a:pt x="116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2" name="Google Shape;6352;p39"/>
            <p:cNvSpPr/>
            <p:nvPr/>
          </p:nvSpPr>
          <p:spPr>
            <a:xfrm>
              <a:off x="2028093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0"/>
                    <a:pt x="54" y="224"/>
                    <a:pt x="117" y="224"/>
                  </a:cubicBezTo>
                  <a:cubicBezTo>
                    <a:pt x="170" y="224"/>
                    <a:pt x="224" y="170"/>
                    <a:pt x="224" y="117"/>
                  </a:cubicBezTo>
                  <a:cubicBezTo>
                    <a:pt x="224" y="54"/>
                    <a:pt x="170" y="1"/>
                    <a:pt x="117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3" name="Google Shape;6353;p39"/>
            <p:cNvSpPr/>
            <p:nvPr/>
          </p:nvSpPr>
          <p:spPr>
            <a:xfrm>
              <a:off x="2008939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52" y="197"/>
                    <a:pt x="196" y="152"/>
                    <a:pt x="196" y="99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4" name="Google Shape;6354;p39"/>
            <p:cNvSpPr/>
            <p:nvPr/>
          </p:nvSpPr>
          <p:spPr>
            <a:xfrm>
              <a:off x="1989752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34" y="188"/>
                    <a:pt x="179" y="144"/>
                    <a:pt x="179" y="90"/>
                  </a:cubicBezTo>
                  <a:cubicBezTo>
                    <a:pt x="179" y="46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5" name="Google Shape;6355;p39"/>
            <p:cNvSpPr/>
            <p:nvPr/>
          </p:nvSpPr>
          <p:spPr>
            <a:xfrm>
              <a:off x="1970276" y="1292006"/>
              <a:ext cx="5198" cy="5166"/>
            </a:xfrm>
            <a:custGeom>
              <a:rect b="b" l="l" r="r" t="t"/>
              <a:pathLst>
                <a:path extrusionOk="0" h="161" w="162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cubicBezTo>
                    <a:pt x="126" y="161"/>
                    <a:pt x="161" y="125"/>
                    <a:pt x="161" y="81"/>
                  </a:cubicBezTo>
                  <a:cubicBezTo>
                    <a:pt x="161" y="36"/>
                    <a:pt x="126" y="0"/>
                    <a:pt x="8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6" name="Google Shape;6356;p39"/>
            <p:cNvSpPr/>
            <p:nvPr/>
          </p:nvSpPr>
          <p:spPr>
            <a:xfrm>
              <a:off x="1951122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1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1" y="153"/>
                  </a:cubicBezTo>
                  <a:cubicBezTo>
                    <a:pt x="107" y="153"/>
                    <a:pt x="143" y="117"/>
                    <a:pt x="143" y="72"/>
                  </a:cubicBezTo>
                  <a:cubicBezTo>
                    <a:pt x="143" y="3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7" name="Google Shape;6357;p39"/>
            <p:cNvSpPr/>
            <p:nvPr/>
          </p:nvSpPr>
          <p:spPr>
            <a:xfrm>
              <a:off x="1931646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63" y="0"/>
                  </a:moveTo>
                  <a:cubicBezTo>
                    <a:pt x="27" y="0"/>
                    <a:pt x="0" y="27"/>
                    <a:pt x="0" y="63"/>
                  </a:cubicBezTo>
                  <a:cubicBezTo>
                    <a:pt x="0" y="99"/>
                    <a:pt x="27" y="125"/>
                    <a:pt x="63" y="125"/>
                  </a:cubicBezTo>
                  <a:cubicBezTo>
                    <a:pt x="99" y="125"/>
                    <a:pt x="134" y="99"/>
                    <a:pt x="134" y="63"/>
                  </a:cubicBezTo>
                  <a:cubicBezTo>
                    <a:pt x="134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8" name="Google Shape;6358;p39"/>
            <p:cNvSpPr/>
            <p:nvPr/>
          </p:nvSpPr>
          <p:spPr>
            <a:xfrm>
              <a:off x="1912459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19" y="1"/>
                    <a:pt x="1" y="28"/>
                    <a:pt x="1" y="55"/>
                  </a:cubicBezTo>
                  <a:cubicBezTo>
                    <a:pt x="1" y="90"/>
                    <a:pt x="19" y="117"/>
                    <a:pt x="54" y="117"/>
                  </a:cubicBezTo>
                  <a:cubicBezTo>
                    <a:pt x="81" y="117"/>
                    <a:pt x="108" y="90"/>
                    <a:pt x="108" y="55"/>
                  </a:cubicBezTo>
                  <a:cubicBezTo>
                    <a:pt x="108" y="28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9" name="Google Shape;6359;p39"/>
            <p:cNvSpPr/>
            <p:nvPr/>
          </p:nvSpPr>
          <p:spPr>
            <a:xfrm>
              <a:off x="1893016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45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45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0" name="Google Shape;6360;p39"/>
            <p:cNvSpPr/>
            <p:nvPr/>
          </p:nvSpPr>
          <p:spPr>
            <a:xfrm>
              <a:off x="1873829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1" name="Google Shape;6361;p39"/>
            <p:cNvSpPr/>
            <p:nvPr/>
          </p:nvSpPr>
          <p:spPr>
            <a:xfrm>
              <a:off x="1854353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28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28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2" name="Google Shape;6362;p39"/>
            <p:cNvSpPr/>
            <p:nvPr/>
          </p:nvSpPr>
          <p:spPr>
            <a:xfrm>
              <a:off x="1835198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3" name="Google Shape;6363;p39"/>
            <p:cNvSpPr/>
            <p:nvPr/>
          </p:nvSpPr>
          <p:spPr>
            <a:xfrm>
              <a:off x="1815723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9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9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9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4" name="Google Shape;6364;p39"/>
            <p:cNvSpPr/>
            <p:nvPr/>
          </p:nvSpPr>
          <p:spPr>
            <a:xfrm>
              <a:off x="1796536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5" name="Google Shape;6365;p39"/>
            <p:cNvSpPr/>
            <p:nvPr/>
          </p:nvSpPr>
          <p:spPr>
            <a:xfrm>
              <a:off x="2183257" y="1093079"/>
              <a:ext cx="11166" cy="10909"/>
            </a:xfrm>
            <a:custGeom>
              <a:rect b="b" l="l" r="r" t="t"/>
              <a:pathLst>
                <a:path extrusionOk="0" h="340" w="348">
                  <a:moveTo>
                    <a:pt x="179" y="0"/>
                  </a:moveTo>
                  <a:cubicBezTo>
                    <a:pt x="80" y="0"/>
                    <a:pt x="0" y="81"/>
                    <a:pt x="0" y="170"/>
                  </a:cubicBezTo>
                  <a:cubicBezTo>
                    <a:pt x="0" y="268"/>
                    <a:pt x="80" y="339"/>
                    <a:pt x="179" y="339"/>
                  </a:cubicBezTo>
                  <a:cubicBezTo>
                    <a:pt x="268" y="339"/>
                    <a:pt x="348" y="268"/>
                    <a:pt x="348" y="170"/>
                  </a:cubicBezTo>
                  <a:cubicBezTo>
                    <a:pt x="348" y="81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6" name="Google Shape;6366;p39"/>
            <p:cNvSpPr/>
            <p:nvPr/>
          </p:nvSpPr>
          <p:spPr>
            <a:xfrm>
              <a:off x="2164070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51"/>
                    <a:pt x="72" y="322"/>
                    <a:pt x="161" y="322"/>
                  </a:cubicBezTo>
                  <a:cubicBezTo>
                    <a:pt x="250" y="322"/>
                    <a:pt x="322" y="251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7" name="Google Shape;6367;p39"/>
            <p:cNvSpPr/>
            <p:nvPr/>
          </p:nvSpPr>
          <p:spPr>
            <a:xfrm>
              <a:off x="2144594" y="1132865"/>
              <a:ext cx="10043" cy="9754"/>
            </a:xfrm>
            <a:custGeom>
              <a:rect b="b" l="l" r="r" t="t"/>
              <a:pathLst>
                <a:path extrusionOk="0" h="304" w="313">
                  <a:moveTo>
                    <a:pt x="161" y="0"/>
                  </a:moveTo>
                  <a:cubicBezTo>
                    <a:pt x="72" y="0"/>
                    <a:pt x="1" y="72"/>
                    <a:pt x="1" y="152"/>
                  </a:cubicBezTo>
                  <a:cubicBezTo>
                    <a:pt x="1" y="241"/>
                    <a:pt x="72" y="304"/>
                    <a:pt x="161" y="304"/>
                  </a:cubicBezTo>
                  <a:cubicBezTo>
                    <a:pt x="242" y="304"/>
                    <a:pt x="313" y="241"/>
                    <a:pt x="313" y="152"/>
                  </a:cubicBezTo>
                  <a:cubicBezTo>
                    <a:pt x="313" y="72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8" name="Google Shape;6368;p39"/>
            <p:cNvSpPr/>
            <p:nvPr/>
          </p:nvSpPr>
          <p:spPr>
            <a:xfrm>
              <a:off x="2125439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2" y="1"/>
                    <a:pt x="0" y="72"/>
                    <a:pt x="0" y="153"/>
                  </a:cubicBezTo>
                  <a:cubicBezTo>
                    <a:pt x="0" y="233"/>
                    <a:pt x="62" y="295"/>
                    <a:pt x="143" y="295"/>
                  </a:cubicBezTo>
                  <a:cubicBezTo>
                    <a:pt x="223" y="295"/>
                    <a:pt x="286" y="233"/>
                    <a:pt x="286" y="153"/>
                  </a:cubicBezTo>
                  <a:cubicBezTo>
                    <a:pt x="286" y="72"/>
                    <a:pt x="223" y="1"/>
                    <a:pt x="143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9" name="Google Shape;6369;p39"/>
            <p:cNvSpPr/>
            <p:nvPr/>
          </p:nvSpPr>
          <p:spPr>
            <a:xfrm>
              <a:off x="2106253" y="1172650"/>
              <a:ext cx="8599" cy="8599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54" y="0"/>
                    <a:pt x="0" y="63"/>
                    <a:pt x="0" y="134"/>
                  </a:cubicBezTo>
                  <a:cubicBezTo>
                    <a:pt x="0" y="214"/>
                    <a:pt x="54" y="268"/>
                    <a:pt x="134" y="268"/>
                  </a:cubicBezTo>
                  <a:cubicBezTo>
                    <a:pt x="206" y="268"/>
                    <a:pt x="268" y="214"/>
                    <a:pt x="268" y="134"/>
                  </a:cubicBezTo>
                  <a:cubicBezTo>
                    <a:pt x="268" y="63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0" name="Google Shape;6370;p39"/>
            <p:cNvSpPr/>
            <p:nvPr/>
          </p:nvSpPr>
          <p:spPr>
            <a:xfrm>
              <a:off x="2086777" y="1192382"/>
              <a:ext cx="8053" cy="8342"/>
            </a:xfrm>
            <a:custGeom>
              <a:rect b="b" l="l" r="r" t="t"/>
              <a:pathLst>
                <a:path extrusionOk="0" h="260" w="251">
                  <a:moveTo>
                    <a:pt x="126" y="1"/>
                  </a:moveTo>
                  <a:cubicBezTo>
                    <a:pt x="54" y="1"/>
                    <a:pt x="1" y="63"/>
                    <a:pt x="1" y="135"/>
                  </a:cubicBezTo>
                  <a:cubicBezTo>
                    <a:pt x="1" y="197"/>
                    <a:pt x="54" y="260"/>
                    <a:pt x="126" y="260"/>
                  </a:cubicBezTo>
                  <a:cubicBezTo>
                    <a:pt x="197" y="260"/>
                    <a:pt x="250" y="197"/>
                    <a:pt x="250" y="135"/>
                  </a:cubicBezTo>
                  <a:cubicBezTo>
                    <a:pt x="250" y="63"/>
                    <a:pt x="197" y="1"/>
                    <a:pt x="126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1" name="Google Shape;6371;p39"/>
            <p:cNvSpPr/>
            <p:nvPr/>
          </p:nvSpPr>
          <p:spPr>
            <a:xfrm>
              <a:off x="2067590" y="1212435"/>
              <a:ext cx="7476" cy="7476"/>
            </a:xfrm>
            <a:custGeom>
              <a:rect b="b" l="l" r="r" t="t"/>
              <a:pathLst>
                <a:path extrusionOk="0" h="233" w="233">
                  <a:moveTo>
                    <a:pt x="117" y="0"/>
                  </a:moveTo>
                  <a:cubicBezTo>
                    <a:pt x="46" y="0"/>
                    <a:pt x="1" y="54"/>
                    <a:pt x="1" y="116"/>
                  </a:cubicBezTo>
                  <a:cubicBezTo>
                    <a:pt x="1" y="179"/>
                    <a:pt x="46" y="232"/>
                    <a:pt x="117" y="232"/>
                  </a:cubicBezTo>
                  <a:cubicBezTo>
                    <a:pt x="179" y="232"/>
                    <a:pt x="233" y="179"/>
                    <a:pt x="233" y="116"/>
                  </a:cubicBez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2" name="Google Shape;6372;p39"/>
            <p:cNvSpPr/>
            <p:nvPr/>
          </p:nvSpPr>
          <p:spPr>
            <a:xfrm>
              <a:off x="2048147" y="1232168"/>
              <a:ext cx="7187" cy="7187"/>
            </a:xfrm>
            <a:custGeom>
              <a:rect b="b" l="l" r="r" t="t"/>
              <a:pathLst>
                <a:path extrusionOk="0" h="224" w="224">
                  <a:moveTo>
                    <a:pt x="107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0"/>
                    <a:pt x="54" y="224"/>
                    <a:pt x="107" y="224"/>
                  </a:cubicBezTo>
                  <a:cubicBezTo>
                    <a:pt x="170" y="224"/>
                    <a:pt x="223" y="170"/>
                    <a:pt x="223" y="117"/>
                  </a:cubicBezTo>
                  <a:cubicBezTo>
                    <a:pt x="223" y="54"/>
                    <a:pt x="170" y="1"/>
                    <a:pt x="107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3" name="Google Shape;6373;p39"/>
            <p:cNvSpPr/>
            <p:nvPr/>
          </p:nvSpPr>
          <p:spPr>
            <a:xfrm>
              <a:off x="2028960" y="1252221"/>
              <a:ext cx="6321" cy="6321"/>
            </a:xfrm>
            <a:custGeom>
              <a:rect b="b" l="l" r="r" t="t"/>
              <a:pathLst>
                <a:path extrusionOk="0" h="197" w="197">
                  <a:moveTo>
                    <a:pt x="99" y="0"/>
                  </a:moveTo>
                  <a:cubicBezTo>
                    <a:pt x="45" y="0"/>
                    <a:pt x="1" y="45"/>
                    <a:pt x="1" y="99"/>
                  </a:cubicBezTo>
                  <a:cubicBezTo>
                    <a:pt x="1" y="152"/>
                    <a:pt x="45" y="197"/>
                    <a:pt x="99" y="197"/>
                  </a:cubicBezTo>
                  <a:cubicBezTo>
                    <a:pt x="152" y="197"/>
                    <a:pt x="197" y="152"/>
                    <a:pt x="197" y="99"/>
                  </a:cubicBez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4" name="Google Shape;6374;p39"/>
            <p:cNvSpPr/>
            <p:nvPr/>
          </p:nvSpPr>
          <p:spPr>
            <a:xfrm>
              <a:off x="2009516" y="1271953"/>
              <a:ext cx="6032" cy="6064"/>
            </a:xfrm>
            <a:custGeom>
              <a:rect b="b" l="l" r="r" t="t"/>
              <a:pathLst>
                <a:path extrusionOk="0" h="189" w="188">
                  <a:moveTo>
                    <a:pt x="89" y="1"/>
                  </a:moveTo>
                  <a:cubicBezTo>
                    <a:pt x="45" y="1"/>
                    <a:pt x="0" y="46"/>
                    <a:pt x="0" y="90"/>
                  </a:cubicBezTo>
                  <a:cubicBezTo>
                    <a:pt x="0" y="144"/>
                    <a:pt x="45" y="188"/>
                    <a:pt x="89" y="188"/>
                  </a:cubicBezTo>
                  <a:cubicBezTo>
                    <a:pt x="143" y="188"/>
                    <a:pt x="187" y="144"/>
                    <a:pt x="187" y="90"/>
                  </a:cubicBezTo>
                  <a:cubicBezTo>
                    <a:pt x="187" y="46"/>
                    <a:pt x="143" y="1"/>
                    <a:pt x="89" y="1"/>
                  </a:cubicBezTo>
                  <a:close/>
                </a:path>
              </a:pathLst>
            </a:custGeom>
            <a:solidFill>
              <a:srgbClr val="B76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5" name="Google Shape;6375;p39"/>
            <p:cNvSpPr/>
            <p:nvPr/>
          </p:nvSpPr>
          <p:spPr>
            <a:xfrm>
              <a:off x="1990329" y="1292006"/>
              <a:ext cx="5166" cy="5166"/>
            </a:xfrm>
            <a:custGeom>
              <a:rect b="b" l="l" r="r" t="t"/>
              <a:pathLst>
                <a:path extrusionOk="0" h="161" w="161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6" name="Google Shape;6376;p39"/>
            <p:cNvSpPr/>
            <p:nvPr/>
          </p:nvSpPr>
          <p:spPr>
            <a:xfrm>
              <a:off x="1970854" y="1311738"/>
              <a:ext cx="4909" cy="4909"/>
            </a:xfrm>
            <a:custGeom>
              <a:rect b="b" l="l" r="r" t="t"/>
              <a:pathLst>
                <a:path extrusionOk="0" h="153" w="153">
                  <a:moveTo>
                    <a:pt x="72" y="1"/>
                  </a:moveTo>
                  <a:cubicBezTo>
                    <a:pt x="36" y="1"/>
                    <a:pt x="1" y="37"/>
                    <a:pt x="1" y="72"/>
                  </a:cubicBezTo>
                  <a:cubicBezTo>
                    <a:pt x="1" y="117"/>
                    <a:pt x="36" y="153"/>
                    <a:pt x="72" y="153"/>
                  </a:cubicBezTo>
                  <a:cubicBezTo>
                    <a:pt x="117" y="153"/>
                    <a:pt x="152" y="117"/>
                    <a:pt x="152" y="72"/>
                  </a:cubicBezTo>
                  <a:cubicBezTo>
                    <a:pt x="152" y="37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7" name="Google Shape;6377;p39"/>
            <p:cNvSpPr/>
            <p:nvPr/>
          </p:nvSpPr>
          <p:spPr>
            <a:xfrm>
              <a:off x="1951667" y="1331792"/>
              <a:ext cx="4043" cy="4043"/>
            </a:xfrm>
            <a:custGeom>
              <a:rect b="b" l="l" r="r" t="t"/>
              <a:pathLst>
                <a:path extrusionOk="0" h="126" w="126">
                  <a:moveTo>
                    <a:pt x="63" y="0"/>
                  </a:moveTo>
                  <a:cubicBezTo>
                    <a:pt x="28" y="0"/>
                    <a:pt x="1" y="27"/>
                    <a:pt x="1" y="63"/>
                  </a:cubicBezTo>
                  <a:cubicBezTo>
                    <a:pt x="1" y="99"/>
                    <a:pt x="28" y="125"/>
                    <a:pt x="63" y="125"/>
                  </a:cubicBezTo>
                  <a:cubicBezTo>
                    <a:pt x="99" y="125"/>
                    <a:pt x="126" y="99"/>
                    <a:pt x="126" y="63"/>
                  </a:cubicBezTo>
                  <a:cubicBezTo>
                    <a:pt x="126" y="27"/>
                    <a:pt x="99" y="0"/>
                    <a:pt x="63" y="0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8" name="Google Shape;6378;p39"/>
            <p:cNvSpPr/>
            <p:nvPr/>
          </p:nvSpPr>
          <p:spPr>
            <a:xfrm>
              <a:off x="1932224" y="1351524"/>
              <a:ext cx="3754" cy="3754"/>
            </a:xfrm>
            <a:custGeom>
              <a:rect b="b" l="l" r="r" t="t"/>
              <a:pathLst>
                <a:path extrusionOk="0" h="117" w="117">
                  <a:moveTo>
                    <a:pt x="54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90"/>
                    <a:pt x="27" y="117"/>
                    <a:pt x="54" y="117"/>
                  </a:cubicBezTo>
                  <a:cubicBezTo>
                    <a:pt x="90" y="117"/>
                    <a:pt x="116" y="90"/>
                    <a:pt x="116" y="55"/>
                  </a:cubicBezTo>
                  <a:cubicBezTo>
                    <a:pt x="116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9" name="Google Shape;6379;p39"/>
            <p:cNvSpPr/>
            <p:nvPr/>
          </p:nvSpPr>
          <p:spPr>
            <a:xfrm>
              <a:off x="1913037" y="1371577"/>
              <a:ext cx="2888" cy="2888"/>
            </a:xfrm>
            <a:custGeom>
              <a:rect b="b" l="l" r="r" t="t"/>
              <a:pathLst>
                <a:path extrusionOk="0" h="90" w="90">
                  <a:moveTo>
                    <a:pt x="45" y="0"/>
                  </a:moveTo>
                  <a:cubicBezTo>
                    <a:pt x="18" y="0"/>
                    <a:pt x="1" y="18"/>
                    <a:pt x="1" y="45"/>
                  </a:cubicBezTo>
                  <a:cubicBezTo>
                    <a:pt x="1" y="72"/>
                    <a:pt x="18" y="90"/>
                    <a:pt x="45" y="90"/>
                  </a:cubicBezTo>
                  <a:cubicBezTo>
                    <a:pt x="72" y="90"/>
                    <a:pt x="90" y="72"/>
                    <a:pt x="90" y="45"/>
                  </a:cubicBezTo>
                  <a:cubicBezTo>
                    <a:pt x="90" y="1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0" name="Google Shape;6380;p39"/>
            <p:cNvSpPr/>
            <p:nvPr/>
          </p:nvSpPr>
          <p:spPr>
            <a:xfrm>
              <a:off x="1893561" y="1391341"/>
              <a:ext cx="2631" cy="2599"/>
            </a:xfrm>
            <a:custGeom>
              <a:rect b="b" l="l" r="r" t="t"/>
              <a:pathLst>
                <a:path extrusionOk="0" h="81" w="82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cubicBezTo>
                    <a:pt x="1" y="62"/>
                    <a:pt x="19" y="80"/>
                    <a:pt x="37" y="80"/>
                  </a:cubicBezTo>
                  <a:cubicBezTo>
                    <a:pt x="63" y="80"/>
                    <a:pt x="81" y="62"/>
                    <a:pt x="81" y="36"/>
                  </a:cubicBezTo>
                  <a:cubicBezTo>
                    <a:pt x="81" y="18"/>
                    <a:pt x="63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1" name="Google Shape;6381;p39"/>
            <p:cNvSpPr/>
            <p:nvPr/>
          </p:nvSpPr>
          <p:spPr>
            <a:xfrm>
              <a:off x="1874406" y="1411362"/>
              <a:ext cx="1733" cy="1733"/>
            </a:xfrm>
            <a:custGeom>
              <a:rect b="b" l="l" r="r" t="t"/>
              <a:pathLst>
                <a:path extrusionOk="0" h="54" w="54">
                  <a:moveTo>
                    <a:pt x="2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45"/>
                    <a:pt x="9" y="54"/>
                    <a:pt x="27" y="54"/>
                  </a:cubicBezTo>
                  <a:cubicBezTo>
                    <a:pt x="45" y="54"/>
                    <a:pt x="54" y="45"/>
                    <a:pt x="54" y="27"/>
                  </a:cubicBezTo>
                  <a:cubicBezTo>
                    <a:pt x="54" y="9"/>
                    <a:pt x="45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2" name="Google Shape;6382;p39"/>
            <p:cNvSpPr/>
            <p:nvPr/>
          </p:nvSpPr>
          <p:spPr>
            <a:xfrm>
              <a:off x="1854931" y="1431127"/>
              <a:ext cx="1476" cy="1444"/>
            </a:xfrm>
            <a:custGeom>
              <a:rect b="b" l="l" r="r" t="t"/>
              <a:pathLst>
                <a:path extrusionOk="0" h="45" w="46">
                  <a:moveTo>
                    <a:pt x="27" y="0"/>
                  </a:moveTo>
                  <a:cubicBezTo>
                    <a:pt x="10" y="0"/>
                    <a:pt x="1" y="9"/>
                    <a:pt x="1" y="18"/>
                  </a:cubicBezTo>
                  <a:cubicBezTo>
                    <a:pt x="1" y="36"/>
                    <a:pt x="10" y="45"/>
                    <a:pt x="27" y="45"/>
                  </a:cubicBezTo>
                  <a:cubicBezTo>
                    <a:pt x="36" y="45"/>
                    <a:pt x="45" y="36"/>
                    <a:pt x="45" y="18"/>
                  </a:cubicBezTo>
                  <a:cubicBezTo>
                    <a:pt x="45" y="9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3" name="Google Shape;6383;p39"/>
            <p:cNvSpPr/>
            <p:nvPr/>
          </p:nvSpPr>
          <p:spPr>
            <a:xfrm>
              <a:off x="1835744" y="1450859"/>
              <a:ext cx="610" cy="898"/>
            </a:xfrm>
            <a:custGeom>
              <a:rect b="b" l="l" r="r" t="t"/>
              <a:pathLst>
                <a:path extrusionOk="0" h="28" w="19">
                  <a:moveTo>
                    <a:pt x="10" y="1"/>
                  </a:moveTo>
                  <a:cubicBezTo>
                    <a:pt x="1" y="1"/>
                    <a:pt x="1" y="9"/>
                    <a:pt x="1" y="18"/>
                  </a:cubicBezTo>
                  <a:cubicBezTo>
                    <a:pt x="1" y="18"/>
                    <a:pt x="1" y="27"/>
                    <a:pt x="10" y="27"/>
                  </a:cubicBezTo>
                  <a:cubicBezTo>
                    <a:pt x="19" y="27"/>
                    <a:pt x="19" y="18"/>
                    <a:pt x="19" y="18"/>
                  </a:cubicBezTo>
                  <a:cubicBezTo>
                    <a:pt x="19" y="9"/>
                    <a:pt x="19" y="1"/>
                    <a:pt x="1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4" name="Google Shape;6384;p39"/>
            <p:cNvSpPr/>
            <p:nvPr/>
          </p:nvSpPr>
          <p:spPr>
            <a:xfrm>
              <a:off x="1816300" y="1470912"/>
              <a:ext cx="321" cy="32"/>
            </a:xfrm>
            <a:custGeom>
              <a:rect b="b" l="l" r="r" t="t"/>
              <a:pathLst>
                <a:path extrusionOk="0" h="1" w="1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5" name="Google Shape;6385;p39"/>
            <p:cNvSpPr/>
            <p:nvPr/>
          </p:nvSpPr>
          <p:spPr>
            <a:xfrm>
              <a:off x="2203278" y="1093079"/>
              <a:ext cx="10909" cy="10909"/>
            </a:xfrm>
            <a:custGeom>
              <a:rect b="b" l="l" r="r" t="t"/>
              <a:pathLst>
                <a:path extrusionOk="0" h="340" w="340">
                  <a:moveTo>
                    <a:pt x="170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8"/>
                    <a:pt x="81" y="339"/>
                    <a:pt x="170" y="339"/>
                  </a:cubicBezTo>
                  <a:cubicBezTo>
                    <a:pt x="268" y="339"/>
                    <a:pt x="340" y="268"/>
                    <a:pt x="340" y="170"/>
                  </a:cubicBezTo>
                  <a:cubicBezTo>
                    <a:pt x="340" y="81"/>
                    <a:pt x="268" y="0"/>
                    <a:pt x="17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6" name="Google Shape;6386;p39"/>
            <p:cNvSpPr/>
            <p:nvPr/>
          </p:nvSpPr>
          <p:spPr>
            <a:xfrm>
              <a:off x="2184091" y="1113100"/>
              <a:ext cx="10331" cy="10331"/>
            </a:xfrm>
            <a:custGeom>
              <a:rect b="b" l="l" r="r" t="t"/>
              <a:pathLst>
                <a:path extrusionOk="0" h="322" w="322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1"/>
                    <a:pt x="72" y="322"/>
                    <a:pt x="161" y="322"/>
                  </a:cubicBezTo>
                  <a:cubicBezTo>
                    <a:pt x="251" y="322"/>
                    <a:pt x="322" y="251"/>
                    <a:pt x="322" y="161"/>
                  </a:cubicBezTo>
                  <a:cubicBezTo>
                    <a:pt x="322" y="72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7" name="Google Shape;6387;p39"/>
            <p:cNvSpPr/>
            <p:nvPr/>
          </p:nvSpPr>
          <p:spPr>
            <a:xfrm>
              <a:off x="2164647" y="1132865"/>
              <a:ext cx="9754" cy="9754"/>
            </a:xfrm>
            <a:custGeom>
              <a:rect b="b" l="l" r="r" t="t"/>
              <a:pathLst>
                <a:path extrusionOk="0" h="304" w="304">
                  <a:moveTo>
                    <a:pt x="152" y="0"/>
                  </a:moveTo>
                  <a:cubicBezTo>
                    <a:pt x="72" y="0"/>
                    <a:pt x="0" y="72"/>
                    <a:pt x="0" y="152"/>
                  </a:cubicBezTo>
                  <a:cubicBezTo>
                    <a:pt x="0" y="241"/>
                    <a:pt x="72" y="304"/>
                    <a:pt x="152" y="304"/>
                  </a:cubicBezTo>
                  <a:cubicBezTo>
                    <a:pt x="241" y="304"/>
                    <a:pt x="304" y="241"/>
                    <a:pt x="304" y="152"/>
                  </a:cubicBezTo>
                  <a:cubicBezTo>
                    <a:pt x="304" y="72"/>
                    <a:pt x="241" y="0"/>
                    <a:pt x="15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8" name="Google Shape;6388;p39"/>
            <p:cNvSpPr/>
            <p:nvPr/>
          </p:nvSpPr>
          <p:spPr>
            <a:xfrm>
              <a:off x="2145460" y="1152597"/>
              <a:ext cx="9176" cy="9497"/>
            </a:xfrm>
            <a:custGeom>
              <a:rect b="b" l="l" r="r" t="t"/>
              <a:pathLst>
                <a:path extrusionOk="0" h="296" w="286">
                  <a:moveTo>
                    <a:pt x="143" y="1"/>
                  </a:moveTo>
                  <a:cubicBezTo>
                    <a:pt x="63" y="1"/>
                    <a:pt x="1" y="72"/>
                    <a:pt x="1" y="153"/>
                  </a:cubicBezTo>
                  <a:cubicBezTo>
                    <a:pt x="1" y="233"/>
                    <a:pt x="63" y="295"/>
                    <a:pt x="143" y="295"/>
                  </a:cubicBezTo>
                  <a:cubicBezTo>
                    <a:pt x="224" y="295"/>
                    <a:pt x="286" y="233"/>
                    <a:pt x="286" y="153"/>
                  </a:cubicBezTo>
                  <a:cubicBezTo>
                    <a:pt x="286" y="72"/>
                    <a:pt x="224" y="1"/>
                    <a:pt x="143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9" name="Google Shape;6389;p39"/>
            <p:cNvSpPr/>
            <p:nvPr/>
          </p:nvSpPr>
          <p:spPr>
            <a:xfrm>
              <a:off x="2125985" y="1172650"/>
              <a:ext cx="8920" cy="8599"/>
            </a:xfrm>
            <a:custGeom>
              <a:rect b="b" l="l" r="r" t="t"/>
              <a:pathLst>
                <a:path extrusionOk="0" h="268" w="278">
                  <a:moveTo>
                    <a:pt x="135" y="0"/>
                  </a:moveTo>
                  <a:cubicBezTo>
                    <a:pt x="63" y="0"/>
                    <a:pt x="1" y="63"/>
                    <a:pt x="1" y="134"/>
                  </a:cubicBezTo>
                  <a:cubicBezTo>
                    <a:pt x="1" y="214"/>
                    <a:pt x="63" y="268"/>
                    <a:pt x="135" y="268"/>
                  </a:cubicBezTo>
                  <a:cubicBezTo>
                    <a:pt x="215" y="268"/>
                    <a:pt x="277" y="214"/>
                    <a:pt x="277" y="134"/>
                  </a:cubicBezTo>
                  <a:cubicBezTo>
                    <a:pt x="277" y="63"/>
                    <a:pt x="215" y="0"/>
                    <a:pt x="135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0" name="Google Shape;6390;p39"/>
            <p:cNvSpPr/>
            <p:nvPr/>
          </p:nvSpPr>
          <p:spPr>
            <a:xfrm>
              <a:off x="2106830" y="1192382"/>
              <a:ext cx="8021" cy="8342"/>
            </a:xfrm>
            <a:custGeom>
              <a:rect b="b" l="l" r="r" t="t"/>
              <a:pathLst>
                <a:path extrusionOk="0" h="260" w="250">
                  <a:moveTo>
                    <a:pt x="125" y="1"/>
                  </a:moveTo>
                  <a:cubicBezTo>
                    <a:pt x="54" y="1"/>
                    <a:pt x="0" y="63"/>
                    <a:pt x="0" y="135"/>
                  </a:cubicBezTo>
                  <a:cubicBezTo>
                    <a:pt x="0" y="197"/>
                    <a:pt x="54" y="260"/>
                    <a:pt x="125" y="260"/>
                  </a:cubicBezTo>
                  <a:cubicBezTo>
                    <a:pt x="196" y="260"/>
                    <a:pt x="250" y="197"/>
                    <a:pt x="250" y="135"/>
                  </a:cubicBezTo>
                  <a:cubicBezTo>
                    <a:pt x="250" y="63"/>
                    <a:pt x="196" y="1"/>
                    <a:pt x="125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1" name="Google Shape;6391;p39"/>
            <p:cNvSpPr/>
            <p:nvPr/>
          </p:nvSpPr>
          <p:spPr>
            <a:xfrm>
              <a:off x="2087354" y="1212435"/>
              <a:ext cx="7765" cy="7476"/>
            </a:xfrm>
            <a:custGeom>
              <a:rect b="b" l="l" r="r" t="t"/>
              <a:pathLst>
                <a:path extrusionOk="0" h="233" w="242">
                  <a:moveTo>
                    <a:pt x="117" y="0"/>
                  </a:moveTo>
                  <a:cubicBezTo>
                    <a:pt x="54" y="0"/>
                    <a:pt x="1" y="54"/>
                    <a:pt x="1" y="116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88" y="232"/>
                    <a:pt x="241" y="179"/>
                    <a:pt x="241" y="116"/>
                  </a:cubicBezTo>
                  <a:cubicBezTo>
                    <a:pt x="241" y="54"/>
                    <a:pt x="188" y="0"/>
                    <a:pt x="11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2" name="Google Shape;6392;p39"/>
            <p:cNvSpPr/>
            <p:nvPr/>
          </p:nvSpPr>
          <p:spPr>
            <a:xfrm>
              <a:off x="2068168" y="1232168"/>
              <a:ext cx="6898" cy="7187"/>
            </a:xfrm>
            <a:custGeom>
              <a:rect b="b" l="l" r="r" t="t"/>
              <a:pathLst>
                <a:path extrusionOk="0" h="224" w="215">
                  <a:moveTo>
                    <a:pt x="108" y="1"/>
                  </a:moveTo>
                  <a:cubicBezTo>
                    <a:pt x="45" y="1"/>
                    <a:pt x="1" y="54"/>
                    <a:pt x="1" y="117"/>
                  </a:cubicBezTo>
                  <a:cubicBezTo>
                    <a:pt x="1" y="170"/>
                    <a:pt x="45" y="224"/>
                    <a:pt x="108" y="224"/>
                  </a:cubicBezTo>
                  <a:cubicBezTo>
                    <a:pt x="170" y="224"/>
                    <a:pt x="215" y="170"/>
                    <a:pt x="215" y="117"/>
                  </a:cubicBezTo>
                  <a:cubicBezTo>
                    <a:pt x="215" y="54"/>
                    <a:pt x="170" y="1"/>
                    <a:pt x="10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3" name="Google Shape;6393;p39"/>
            <p:cNvSpPr/>
            <p:nvPr/>
          </p:nvSpPr>
          <p:spPr>
            <a:xfrm>
              <a:off x="2048724" y="1252221"/>
              <a:ext cx="6610" cy="6321"/>
            </a:xfrm>
            <a:custGeom>
              <a:rect b="b" l="l" r="r" t="t"/>
              <a:pathLst>
                <a:path extrusionOk="0" h="197" w="206">
                  <a:moveTo>
                    <a:pt x="98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2"/>
                    <a:pt x="45" y="197"/>
                    <a:pt x="98" y="197"/>
                  </a:cubicBezTo>
                  <a:cubicBezTo>
                    <a:pt x="161" y="197"/>
                    <a:pt x="205" y="152"/>
                    <a:pt x="205" y="99"/>
                  </a:cubicBezTo>
                  <a:cubicBezTo>
                    <a:pt x="205" y="45"/>
                    <a:pt x="161" y="0"/>
                    <a:pt x="9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4" name="Google Shape;6394;p39"/>
            <p:cNvSpPr/>
            <p:nvPr/>
          </p:nvSpPr>
          <p:spPr>
            <a:xfrm>
              <a:off x="2029537" y="1271953"/>
              <a:ext cx="5743" cy="6064"/>
            </a:xfrm>
            <a:custGeom>
              <a:rect b="b" l="l" r="r" t="t"/>
              <a:pathLst>
                <a:path extrusionOk="0" h="189" w="179">
                  <a:moveTo>
                    <a:pt x="90" y="1"/>
                  </a:moveTo>
                  <a:cubicBezTo>
                    <a:pt x="36" y="1"/>
                    <a:pt x="0" y="46"/>
                    <a:pt x="0" y="90"/>
                  </a:cubicBezTo>
                  <a:cubicBezTo>
                    <a:pt x="0" y="144"/>
                    <a:pt x="36" y="188"/>
                    <a:pt x="90" y="188"/>
                  </a:cubicBezTo>
                  <a:cubicBezTo>
                    <a:pt x="143" y="188"/>
                    <a:pt x="179" y="144"/>
                    <a:pt x="179" y="90"/>
                  </a:cubicBezTo>
                  <a:cubicBezTo>
                    <a:pt x="179" y="46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5" name="Google Shape;6395;p39"/>
            <p:cNvSpPr/>
            <p:nvPr/>
          </p:nvSpPr>
          <p:spPr>
            <a:xfrm>
              <a:off x="2010062" y="1292006"/>
              <a:ext cx="5487" cy="5166"/>
            </a:xfrm>
            <a:custGeom>
              <a:rect b="b" l="l" r="r" t="t"/>
              <a:pathLst>
                <a:path extrusionOk="0" h="161" w="171">
                  <a:moveTo>
                    <a:pt x="90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90" y="161"/>
                  </a:cubicBezTo>
                  <a:cubicBezTo>
                    <a:pt x="135" y="161"/>
                    <a:pt x="170" y="125"/>
                    <a:pt x="170" y="81"/>
                  </a:cubicBezTo>
                  <a:cubicBezTo>
                    <a:pt x="170" y="36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6" name="Google Shape;6396;p39"/>
            <p:cNvSpPr/>
            <p:nvPr/>
          </p:nvSpPr>
          <p:spPr>
            <a:xfrm>
              <a:off x="1990907" y="1311738"/>
              <a:ext cx="4588" cy="4909"/>
            </a:xfrm>
            <a:custGeom>
              <a:rect b="b" l="l" r="r" t="t"/>
              <a:pathLst>
                <a:path extrusionOk="0" h="153" w="143">
                  <a:moveTo>
                    <a:pt x="72" y="1"/>
                  </a:moveTo>
                  <a:cubicBezTo>
                    <a:pt x="27" y="1"/>
                    <a:pt x="0" y="37"/>
                    <a:pt x="0" y="72"/>
                  </a:cubicBezTo>
                  <a:cubicBezTo>
                    <a:pt x="0" y="117"/>
                    <a:pt x="27" y="153"/>
                    <a:pt x="72" y="153"/>
                  </a:cubicBezTo>
                  <a:cubicBezTo>
                    <a:pt x="116" y="153"/>
                    <a:pt x="143" y="117"/>
                    <a:pt x="143" y="72"/>
                  </a:cubicBezTo>
                  <a:cubicBezTo>
                    <a:pt x="143" y="37"/>
                    <a:pt x="116" y="1"/>
                    <a:pt x="72" y="1"/>
                  </a:cubicBezTo>
                  <a:close/>
                </a:path>
              </a:pathLst>
            </a:custGeom>
            <a:solidFill>
              <a:srgbClr val="F7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7" name="Google Shape;6397;p39"/>
            <p:cNvSpPr/>
            <p:nvPr/>
          </p:nvSpPr>
          <p:spPr>
            <a:xfrm>
              <a:off x="1971431" y="1331792"/>
              <a:ext cx="4331" cy="4043"/>
            </a:xfrm>
            <a:custGeom>
              <a:rect b="b" l="l" r="r" t="t"/>
              <a:pathLst>
                <a:path extrusionOk="0" h="126" w="135">
                  <a:moveTo>
                    <a:pt x="72" y="0"/>
                  </a:moveTo>
                  <a:cubicBezTo>
                    <a:pt x="36" y="0"/>
                    <a:pt x="1" y="27"/>
                    <a:pt x="1" y="63"/>
                  </a:cubicBezTo>
                  <a:cubicBezTo>
                    <a:pt x="1" y="99"/>
                    <a:pt x="36" y="125"/>
                    <a:pt x="72" y="125"/>
                  </a:cubicBezTo>
                  <a:cubicBezTo>
                    <a:pt x="108" y="125"/>
                    <a:pt x="134" y="99"/>
                    <a:pt x="134" y="63"/>
                  </a:cubicBezTo>
                  <a:cubicBezTo>
                    <a:pt x="134" y="27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8" name="Google Shape;6398;p39"/>
            <p:cNvSpPr/>
            <p:nvPr/>
          </p:nvSpPr>
          <p:spPr>
            <a:xfrm>
              <a:off x="1952245" y="1351524"/>
              <a:ext cx="3465" cy="3754"/>
            </a:xfrm>
            <a:custGeom>
              <a:rect b="b" l="l" r="r" t="t"/>
              <a:pathLst>
                <a:path extrusionOk="0" h="117" w="108">
                  <a:moveTo>
                    <a:pt x="54" y="1"/>
                  </a:moveTo>
                  <a:cubicBezTo>
                    <a:pt x="28" y="1"/>
                    <a:pt x="1" y="28"/>
                    <a:pt x="1" y="55"/>
                  </a:cubicBezTo>
                  <a:cubicBezTo>
                    <a:pt x="1" y="90"/>
                    <a:pt x="28" y="117"/>
                    <a:pt x="54" y="117"/>
                  </a:cubicBezTo>
                  <a:cubicBezTo>
                    <a:pt x="90" y="117"/>
                    <a:pt x="108" y="90"/>
                    <a:pt x="108" y="55"/>
                  </a:cubicBezTo>
                  <a:cubicBezTo>
                    <a:pt x="108" y="28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9" name="Google Shape;6399;p39"/>
            <p:cNvSpPr/>
            <p:nvPr/>
          </p:nvSpPr>
          <p:spPr>
            <a:xfrm>
              <a:off x="1932801" y="1371577"/>
              <a:ext cx="3176" cy="2888"/>
            </a:xfrm>
            <a:custGeom>
              <a:rect b="b" l="l" r="r" t="t"/>
              <a:pathLst>
                <a:path extrusionOk="0" h="90" w="99">
                  <a:moveTo>
                    <a:pt x="54" y="0"/>
                  </a:moveTo>
                  <a:cubicBezTo>
                    <a:pt x="27" y="0"/>
                    <a:pt x="0" y="18"/>
                    <a:pt x="0" y="45"/>
                  </a:cubicBezTo>
                  <a:cubicBezTo>
                    <a:pt x="0" y="72"/>
                    <a:pt x="27" y="90"/>
                    <a:pt x="54" y="90"/>
                  </a:cubicBezTo>
                  <a:cubicBezTo>
                    <a:pt x="72" y="90"/>
                    <a:pt x="98" y="72"/>
                    <a:pt x="98" y="45"/>
                  </a:cubicBezTo>
                  <a:cubicBezTo>
                    <a:pt x="98" y="18"/>
                    <a:pt x="72" y="0"/>
                    <a:pt x="54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0" name="Google Shape;6400;p39"/>
            <p:cNvSpPr/>
            <p:nvPr/>
          </p:nvSpPr>
          <p:spPr>
            <a:xfrm>
              <a:off x="1913614" y="1391341"/>
              <a:ext cx="2310" cy="2599"/>
            </a:xfrm>
            <a:custGeom>
              <a:rect b="b" l="l" r="r" t="t"/>
              <a:pathLst>
                <a:path extrusionOk="0" h="81" w="72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cubicBezTo>
                    <a:pt x="0" y="62"/>
                    <a:pt x="18" y="80"/>
                    <a:pt x="36" y="80"/>
                  </a:cubicBezTo>
                  <a:cubicBezTo>
                    <a:pt x="54" y="80"/>
                    <a:pt x="72" y="62"/>
                    <a:pt x="72" y="36"/>
                  </a:cubicBezTo>
                  <a:cubicBezTo>
                    <a:pt x="72" y="18"/>
                    <a:pt x="54" y="0"/>
                    <a:pt x="36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1" name="Google Shape;6401;p39"/>
            <p:cNvSpPr/>
            <p:nvPr/>
          </p:nvSpPr>
          <p:spPr>
            <a:xfrm>
              <a:off x="1894139" y="1411362"/>
              <a:ext cx="2053" cy="1733"/>
            </a:xfrm>
            <a:custGeom>
              <a:rect b="b" l="l" r="r" t="t"/>
              <a:pathLst>
                <a:path extrusionOk="0" h="54" w="64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cubicBezTo>
                    <a:pt x="1" y="45"/>
                    <a:pt x="19" y="54"/>
                    <a:pt x="37" y="54"/>
                  </a:cubicBezTo>
                  <a:cubicBezTo>
                    <a:pt x="45" y="54"/>
                    <a:pt x="63" y="45"/>
                    <a:pt x="63" y="27"/>
                  </a:cubicBezTo>
                  <a:cubicBezTo>
                    <a:pt x="63" y="9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2" name="Google Shape;6402;p39"/>
            <p:cNvSpPr/>
            <p:nvPr/>
          </p:nvSpPr>
          <p:spPr>
            <a:xfrm>
              <a:off x="1874984" y="1431127"/>
              <a:ext cx="1155" cy="1444"/>
            </a:xfrm>
            <a:custGeom>
              <a:rect b="b" l="l" r="r" t="t"/>
              <a:pathLst>
                <a:path extrusionOk="0" h="45" w="36">
                  <a:moveTo>
                    <a:pt x="18" y="0"/>
                  </a:moveTo>
                  <a:cubicBezTo>
                    <a:pt x="9" y="0"/>
                    <a:pt x="0" y="9"/>
                    <a:pt x="0" y="18"/>
                  </a:cubicBezTo>
                  <a:cubicBezTo>
                    <a:pt x="0" y="36"/>
                    <a:pt x="9" y="45"/>
                    <a:pt x="18" y="45"/>
                  </a:cubicBezTo>
                  <a:cubicBezTo>
                    <a:pt x="27" y="45"/>
                    <a:pt x="36" y="36"/>
                    <a:pt x="36" y="18"/>
                  </a:cubicBezTo>
                  <a:cubicBezTo>
                    <a:pt x="36" y="9"/>
                    <a:pt x="27" y="0"/>
                    <a:pt x="18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3" name="Google Shape;6403;p39"/>
            <p:cNvSpPr/>
            <p:nvPr/>
          </p:nvSpPr>
          <p:spPr>
            <a:xfrm>
              <a:off x="1855508" y="1450859"/>
              <a:ext cx="898" cy="898"/>
            </a:xfrm>
            <a:custGeom>
              <a:rect b="b" l="l" r="r" t="t"/>
              <a:pathLst>
                <a:path extrusionOk="0" h="28" w="28">
                  <a:moveTo>
                    <a:pt x="18" y="1"/>
                  </a:moveTo>
                  <a:cubicBezTo>
                    <a:pt x="9" y="1"/>
                    <a:pt x="0" y="9"/>
                    <a:pt x="0" y="18"/>
                  </a:cubicBezTo>
                  <a:cubicBezTo>
                    <a:pt x="0" y="18"/>
                    <a:pt x="9" y="27"/>
                    <a:pt x="18" y="27"/>
                  </a:cubicBezTo>
                  <a:cubicBezTo>
                    <a:pt x="18" y="27"/>
                    <a:pt x="27" y="18"/>
                    <a:pt x="27" y="18"/>
                  </a:cubicBezTo>
                  <a:cubicBezTo>
                    <a:pt x="27" y="9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4" name="Google Shape;6404;p39"/>
            <p:cNvSpPr/>
            <p:nvPr/>
          </p:nvSpPr>
          <p:spPr>
            <a:xfrm>
              <a:off x="1836321" y="147091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D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05" name="Google Shape;6405;p39"/>
          <p:cNvGrpSpPr/>
          <p:nvPr/>
        </p:nvGrpSpPr>
        <p:grpSpPr>
          <a:xfrm>
            <a:off x="-1913359" y="-2860655"/>
            <a:ext cx="4165200" cy="4165200"/>
            <a:chOff x="-1587709" y="-1985580"/>
            <a:chExt cx="4165200" cy="4165200"/>
          </a:xfrm>
        </p:grpSpPr>
        <p:sp>
          <p:nvSpPr>
            <p:cNvPr id="6406" name="Google Shape;6406;p39"/>
            <p:cNvSpPr/>
            <p:nvPr/>
          </p:nvSpPr>
          <p:spPr>
            <a:xfrm rot="-8099505">
              <a:off x="-977730" y="-1375601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7" name="Google Shape;6407;p39"/>
            <p:cNvSpPr/>
            <p:nvPr/>
          </p:nvSpPr>
          <p:spPr>
            <a:xfrm rot="-8100269">
              <a:off x="-861950" y="-1260180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08" name="Google Shape;6408;p39"/>
          <p:cNvGrpSpPr/>
          <p:nvPr/>
        </p:nvGrpSpPr>
        <p:grpSpPr>
          <a:xfrm>
            <a:off x="6520291" y="-3220780"/>
            <a:ext cx="4165200" cy="4165200"/>
            <a:chOff x="3873391" y="-2712580"/>
            <a:chExt cx="4165200" cy="4165200"/>
          </a:xfrm>
        </p:grpSpPr>
        <p:sp>
          <p:nvSpPr>
            <p:cNvPr id="6409" name="Google Shape;6409;p39"/>
            <p:cNvSpPr/>
            <p:nvPr/>
          </p:nvSpPr>
          <p:spPr>
            <a:xfrm rot="-8099505">
              <a:off x="4483370" y="-2102601"/>
              <a:ext cx="2945241" cy="2945241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0" name="Google Shape;6410;p39"/>
            <p:cNvSpPr/>
            <p:nvPr/>
          </p:nvSpPr>
          <p:spPr>
            <a:xfrm rot="-8100269">
              <a:off x="4599150" y="-1987180"/>
              <a:ext cx="2713381" cy="2713381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11" name="Google Shape;6411;p39"/>
          <p:cNvGrpSpPr/>
          <p:nvPr/>
        </p:nvGrpSpPr>
        <p:grpSpPr>
          <a:xfrm>
            <a:off x="7154676" y="4025830"/>
            <a:ext cx="4165800" cy="4165500"/>
            <a:chOff x="-2436724" y="1400150"/>
            <a:chExt cx="4165800" cy="4165500"/>
          </a:xfrm>
        </p:grpSpPr>
        <p:sp>
          <p:nvSpPr>
            <p:cNvPr id="6412" name="Google Shape;6412;p39"/>
            <p:cNvSpPr/>
            <p:nvPr/>
          </p:nvSpPr>
          <p:spPr>
            <a:xfrm rot="-2699752">
              <a:off x="-1826551" y="2010067"/>
              <a:ext cx="2945453" cy="294566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3" name="Google Shape;6413;p39"/>
            <p:cNvSpPr/>
            <p:nvPr/>
          </p:nvSpPr>
          <p:spPr>
            <a:xfrm rot="-2700000">
              <a:off x="-1710612" y="2125954"/>
              <a:ext cx="2713593" cy="2713593"/>
            </a:xfrm>
            <a:prstGeom prst="rect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414" name="Google Shape;6414;p39"/>
            <p:cNvGrpSpPr/>
            <p:nvPr/>
          </p:nvGrpSpPr>
          <p:grpSpPr>
            <a:xfrm rot="2700000">
              <a:off x="-756772" y="1793299"/>
              <a:ext cx="80699" cy="1028253"/>
              <a:chOff x="-1439558" y="493033"/>
              <a:chExt cx="80700" cy="1028263"/>
            </a:xfrm>
          </p:grpSpPr>
          <p:sp>
            <p:nvSpPr>
              <p:cNvPr id="6415" name="Google Shape;6415;p39"/>
              <p:cNvSpPr/>
              <p:nvPr/>
            </p:nvSpPr>
            <p:spPr>
              <a:xfrm>
                <a:off x="-1439558" y="493033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6" name="Google Shape;6416;p39"/>
              <p:cNvSpPr/>
              <p:nvPr/>
            </p:nvSpPr>
            <p:spPr>
              <a:xfrm>
                <a:off x="-1439558" y="808887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7" name="Google Shape;6417;p39"/>
              <p:cNvSpPr/>
              <p:nvPr/>
            </p:nvSpPr>
            <p:spPr>
              <a:xfrm>
                <a:off x="-1439558" y="1124741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8" name="Google Shape;6418;p39"/>
              <p:cNvSpPr/>
              <p:nvPr/>
            </p:nvSpPr>
            <p:spPr>
              <a:xfrm>
                <a:off x="-1439558" y="1440595"/>
                <a:ext cx="80700" cy="8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419" name="Google Shape;6419;p39"/>
          <p:cNvSpPr/>
          <p:nvPr/>
        </p:nvSpPr>
        <p:spPr>
          <a:xfrm rot="-8100269">
            <a:off x="4260200" y="-2818555"/>
            <a:ext cx="2713381" cy="271338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dk2"/>
            </a:gs>
            <a:gs pos="50000">
              <a:schemeClr val="dk1"/>
            </a:gs>
            <a:gs pos="100000">
              <a:schemeClr val="dk1"/>
            </a:gs>
          </a:gsLst>
          <a:lin ang="5400012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3" name="Shape 6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4" name="Google Shape;6424;p40"/>
          <p:cNvSpPr/>
          <p:nvPr/>
        </p:nvSpPr>
        <p:spPr>
          <a:xfrm>
            <a:off x="3328500" y="3581607"/>
            <a:ext cx="4789500" cy="54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5" name="Google Shape;6425;p40"/>
          <p:cNvSpPr txBox="1"/>
          <p:nvPr>
            <p:ph idx="1" type="subTitle"/>
          </p:nvPr>
        </p:nvSpPr>
        <p:spPr>
          <a:xfrm>
            <a:off x="3353650" y="3614400"/>
            <a:ext cx="4764300" cy="4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AKA:  Motivation through critical literacy for authentic purposes &amp; authentic audiences</a:t>
            </a:r>
            <a:endParaRPr/>
          </a:p>
        </p:txBody>
      </p:sp>
      <p:pic>
        <p:nvPicPr>
          <p:cNvPr id="6426" name="Google Shape;6426;p40"/>
          <p:cNvPicPr preferRelativeResize="0"/>
          <p:nvPr/>
        </p:nvPicPr>
        <p:blipFill rotWithShape="1">
          <a:blip r:embed="rId3">
            <a:alphaModFix/>
          </a:blip>
          <a:srcRect b="680" l="17320" r="16419" t="-680"/>
          <a:stretch/>
        </p:blipFill>
        <p:spPr>
          <a:xfrm rot="2699998">
            <a:off x="86735" y="1216109"/>
            <a:ext cx="2600736" cy="2598829"/>
          </a:xfrm>
          <a:prstGeom prst="rect">
            <a:avLst/>
          </a:prstGeom>
          <a:noFill/>
          <a:ln>
            <a:noFill/>
          </a:ln>
        </p:spPr>
      </p:pic>
      <p:sp>
        <p:nvSpPr>
          <p:cNvPr id="6427" name="Google Shape;6427;p40"/>
          <p:cNvSpPr txBox="1"/>
          <p:nvPr>
            <p:ph type="ctrTitle"/>
          </p:nvPr>
        </p:nvSpPr>
        <p:spPr>
          <a:xfrm>
            <a:off x="3328500" y="957807"/>
            <a:ext cx="5254800" cy="25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Choice &amp; Voice: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3700">
                <a:solidFill>
                  <a:schemeClr val="lt2"/>
                </a:solidFill>
              </a:rPr>
              <a:t>Motivating SLIFE students through critical literacy</a:t>
            </a:r>
            <a:endParaRPr sz="37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3" name="Shape 6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4" name="Google Shape;6484;p49"/>
          <p:cNvPicPr preferRelativeResize="0"/>
          <p:nvPr/>
        </p:nvPicPr>
        <p:blipFill rotWithShape="1">
          <a:blip r:embed="rId3">
            <a:alphaModFix/>
          </a:blip>
          <a:srcRect b="0" l="14960" r="17617" t="13277"/>
          <a:stretch/>
        </p:blipFill>
        <p:spPr>
          <a:xfrm>
            <a:off x="4159200" y="43113"/>
            <a:ext cx="4686674" cy="5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6485" name="Google Shape;6485;p49"/>
          <p:cNvSpPr txBox="1"/>
          <p:nvPr>
            <p:ph type="title"/>
          </p:nvPr>
        </p:nvSpPr>
        <p:spPr>
          <a:xfrm>
            <a:off x="276475" y="1350450"/>
            <a:ext cx="3629400" cy="182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Project: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An appeal to parents &amp; teachers who would attend the hearings</a:t>
            </a:r>
            <a:endParaRPr b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9" name="Shape 6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0" name="Google Shape;6490;p50"/>
          <p:cNvGrpSpPr/>
          <p:nvPr/>
        </p:nvGrpSpPr>
        <p:grpSpPr>
          <a:xfrm>
            <a:off x="550775" y="2206300"/>
            <a:ext cx="7583113" cy="731700"/>
            <a:chOff x="537883" y="2206300"/>
            <a:chExt cx="7209653" cy="731700"/>
          </a:xfrm>
        </p:grpSpPr>
        <p:sp>
          <p:nvSpPr>
            <p:cNvPr id="6491" name="Google Shape;6491;p50"/>
            <p:cNvSpPr txBox="1"/>
            <p:nvPr/>
          </p:nvSpPr>
          <p:spPr>
            <a:xfrm>
              <a:off x="537883" y="2256900"/>
              <a:ext cx="23247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00" u="sng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</a:t>
              </a:r>
              <a:r>
                <a:rPr lang="en" sz="4100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uthentic</a:t>
              </a:r>
              <a:endParaRPr sz="41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6492" name="Google Shape;6492;p50"/>
            <p:cNvSpPr/>
            <p:nvPr/>
          </p:nvSpPr>
          <p:spPr>
            <a:xfrm>
              <a:off x="2862636" y="2206300"/>
              <a:ext cx="4884900" cy="73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3" name="Google Shape;6493;p50"/>
            <p:cNvSpPr txBox="1"/>
            <p:nvPr/>
          </p:nvSpPr>
          <p:spPr>
            <a:xfrm>
              <a:off x="2862636" y="2272475"/>
              <a:ext cx="4282800" cy="6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Read authentic texts. Write for an authentic audience.</a:t>
              </a:r>
              <a:endParaRPr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94" name="Google Shape;6494;p50"/>
          <p:cNvGrpSpPr/>
          <p:nvPr/>
        </p:nvGrpSpPr>
        <p:grpSpPr>
          <a:xfrm>
            <a:off x="265875" y="3089650"/>
            <a:ext cx="7868187" cy="731700"/>
            <a:chOff x="259264" y="3089650"/>
            <a:chExt cx="7178348" cy="731700"/>
          </a:xfrm>
        </p:grpSpPr>
        <p:sp>
          <p:nvSpPr>
            <p:cNvPr id="6495" name="Google Shape;6495;p50"/>
            <p:cNvSpPr txBox="1"/>
            <p:nvPr/>
          </p:nvSpPr>
          <p:spPr>
            <a:xfrm>
              <a:off x="259264" y="3140650"/>
              <a:ext cx="22026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200" u="sng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</a:t>
              </a:r>
              <a:r>
                <a:rPr lang="en" sz="4200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ritical</a:t>
              </a:r>
              <a:endParaRPr sz="40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6496" name="Google Shape;6496;p50"/>
            <p:cNvSpPr/>
            <p:nvPr/>
          </p:nvSpPr>
          <p:spPr>
            <a:xfrm>
              <a:off x="2740812" y="3089650"/>
              <a:ext cx="4696800" cy="73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7" name="Google Shape;6497;p50"/>
            <p:cNvSpPr txBox="1"/>
            <p:nvPr/>
          </p:nvSpPr>
          <p:spPr>
            <a:xfrm>
              <a:off x="2740813" y="3140650"/>
              <a:ext cx="4152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Question what you hear and read, find evidence.</a:t>
              </a:r>
              <a:endParaRPr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98" name="Google Shape;6498;p50"/>
          <p:cNvGrpSpPr/>
          <p:nvPr/>
        </p:nvGrpSpPr>
        <p:grpSpPr>
          <a:xfrm>
            <a:off x="550775" y="3973000"/>
            <a:ext cx="7583375" cy="1016400"/>
            <a:chOff x="550775" y="3973000"/>
            <a:chExt cx="7583375" cy="1016400"/>
          </a:xfrm>
        </p:grpSpPr>
        <p:sp>
          <p:nvSpPr>
            <p:cNvPr id="6499" name="Google Shape;6499;p50"/>
            <p:cNvSpPr txBox="1"/>
            <p:nvPr/>
          </p:nvSpPr>
          <p:spPr>
            <a:xfrm>
              <a:off x="550775" y="4023200"/>
              <a:ext cx="2436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200" u="sng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H</a:t>
              </a:r>
              <a:r>
                <a:rPr lang="en" sz="4200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onoring</a:t>
              </a:r>
              <a:r>
                <a:rPr lang="en" sz="4200">
                  <a:solidFill>
                    <a:srgbClr val="E1165A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</a:t>
              </a:r>
              <a:endParaRPr sz="4200">
                <a:solidFill>
                  <a:srgbClr val="E1165A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6500" name="Google Shape;6500;p50"/>
            <p:cNvSpPr/>
            <p:nvPr/>
          </p:nvSpPr>
          <p:spPr>
            <a:xfrm>
              <a:off x="2987050" y="3973000"/>
              <a:ext cx="5147100" cy="101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50">
                  <a:solidFill>
                    <a:schemeClr val="dk1"/>
                  </a:solidFill>
                </a:rPr>
                <a:t>C</a:t>
              </a:r>
              <a:r>
                <a:rPr lang="en" sz="2050">
                  <a:solidFill>
                    <a:schemeClr val="dk1"/>
                  </a:solidFill>
                </a:rPr>
                <a:t>o-create</a:t>
              </a:r>
              <a:r>
                <a:rPr lang="en" sz="2050"/>
                <a:t> to honor </a:t>
              </a:r>
              <a:r>
                <a:rPr lang="en" sz="2050">
                  <a:solidFill>
                    <a:schemeClr val="dk1"/>
                  </a:solidFill>
                </a:rPr>
                <a:t>their </a:t>
              </a:r>
              <a:r>
                <a:rPr lang="en" sz="2050"/>
                <a:t>worlds and words (Paulo Freire).</a:t>
              </a:r>
              <a:endParaRPr sz="2050"/>
            </a:p>
          </p:txBody>
        </p:sp>
      </p:grpSp>
      <p:grpSp>
        <p:nvGrpSpPr>
          <p:cNvPr id="6501" name="Google Shape;6501;p50"/>
          <p:cNvGrpSpPr/>
          <p:nvPr/>
        </p:nvGrpSpPr>
        <p:grpSpPr>
          <a:xfrm>
            <a:off x="607250" y="1324175"/>
            <a:ext cx="7526927" cy="731700"/>
            <a:chOff x="605111" y="1324175"/>
            <a:chExt cx="7242304" cy="731700"/>
          </a:xfrm>
        </p:grpSpPr>
        <p:sp>
          <p:nvSpPr>
            <p:cNvPr id="6502" name="Google Shape;6502;p50"/>
            <p:cNvSpPr txBox="1"/>
            <p:nvPr/>
          </p:nvSpPr>
          <p:spPr>
            <a:xfrm>
              <a:off x="605111" y="1374150"/>
              <a:ext cx="21102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200" u="sng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</a:t>
              </a:r>
              <a:r>
                <a:rPr lang="en" sz="4200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xisting</a:t>
              </a:r>
              <a:endParaRPr sz="42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6503" name="Google Shape;6503;p50"/>
            <p:cNvSpPr/>
            <p:nvPr/>
          </p:nvSpPr>
          <p:spPr>
            <a:xfrm>
              <a:off x="2893816" y="1324175"/>
              <a:ext cx="4953600" cy="73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4" name="Google Shape;6504;p50"/>
            <p:cNvSpPr txBox="1"/>
            <p:nvPr/>
          </p:nvSpPr>
          <p:spPr>
            <a:xfrm>
              <a:off x="2893815" y="1391675"/>
              <a:ext cx="4891200" cy="59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Uncover students’ existing knowledge.</a:t>
              </a:r>
              <a:endParaRPr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505" name="Google Shape;6505;p50"/>
          <p:cNvSpPr txBox="1"/>
          <p:nvPr/>
        </p:nvSpPr>
        <p:spPr>
          <a:xfrm>
            <a:off x="3111550" y="509550"/>
            <a:ext cx="4735800" cy="59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Student-generated topic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506" name="Google Shape;6506;p50"/>
          <p:cNvGrpSpPr/>
          <p:nvPr/>
        </p:nvGrpSpPr>
        <p:grpSpPr>
          <a:xfrm>
            <a:off x="607250" y="442050"/>
            <a:ext cx="7526783" cy="731700"/>
            <a:chOff x="501181" y="438789"/>
            <a:chExt cx="7597439" cy="731700"/>
          </a:xfrm>
        </p:grpSpPr>
        <p:sp>
          <p:nvSpPr>
            <p:cNvPr id="6507" name="Google Shape;6507;p50"/>
            <p:cNvSpPr txBox="1"/>
            <p:nvPr/>
          </p:nvSpPr>
          <p:spPr>
            <a:xfrm>
              <a:off x="501181" y="488964"/>
              <a:ext cx="23286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200" u="sng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R</a:t>
              </a:r>
              <a:r>
                <a:rPr lang="en" sz="4200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el</a:t>
              </a:r>
              <a:r>
                <a:rPr lang="en" sz="4200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</a:t>
              </a:r>
              <a:r>
                <a:rPr lang="en" sz="4200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vant</a:t>
              </a:r>
              <a:r>
                <a:rPr lang="en" sz="4200">
                  <a:solidFill>
                    <a:srgbClr val="840D3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</a:t>
              </a:r>
              <a:endParaRPr sz="4200">
                <a:solidFill>
                  <a:srgbClr val="840D35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6508" name="Google Shape;6508;p50"/>
            <p:cNvSpPr/>
            <p:nvPr/>
          </p:nvSpPr>
          <p:spPr>
            <a:xfrm>
              <a:off x="2876820" y="438789"/>
              <a:ext cx="5221800" cy="73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9" name="Google Shape;6509;p50"/>
            <p:cNvSpPr txBox="1"/>
            <p:nvPr/>
          </p:nvSpPr>
          <p:spPr>
            <a:xfrm>
              <a:off x="2876824" y="516114"/>
              <a:ext cx="5086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Student-generated topic</a:t>
              </a:r>
              <a:r>
                <a:rPr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1" name="Shape 6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2" name="Google Shape;6432;p41"/>
          <p:cNvSpPr txBox="1"/>
          <p:nvPr>
            <p:ph idx="1" type="subTitle"/>
          </p:nvPr>
        </p:nvSpPr>
        <p:spPr>
          <a:xfrm>
            <a:off x="1915975" y="1711350"/>
            <a:ext cx="5080200" cy="86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r>
              <a:rPr i="1" lang="en" sz="2380">
                <a:latin typeface="Tinos"/>
                <a:ea typeface="Tinos"/>
                <a:cs typeface="Tinos"/>
                <a:sym typeface="Tinos"/>
              </a:rPr>
              <a:t>Literacy is an </a:t>
            </a:r>
            <a:r>
              <a:rPr b="1" i="1" lang="en" sz="2380">
                <a:latin typeface="Tinos"/>
                <a:ea typeface="Tinos"/>
                <a:cs typeface="Tinos"/>
                <a:sym typeface="Tinos"/>
              </a:rPr>
              <a:t>active </a:t>
            </a:r>
            <a:r>
              <a:rPr i="1" lang="en" sz="2380">
                <a:latin typeface="Tinos"/>
                <a:ea typeface="Tinos"/>
                <a:cs typeface="Tinos"/>
                <a:sym typeface="Tinos"/>
              </a:rPr>
              <a:t>phenomenon. Its </a:t>
            </a:r>
            <a:r>
              <a:rPr b="1" i="1" lang="en" sz="2380">
                <a:latin typeface="Tinos"/>
                <a:ea typeface="Tinos"/>
                <a:cs typeface="Tinos"/>
                <a:sym typeface="Tinos"/>
              </a:rPr>
              <a:t>power</a:t>
            </a:r>
            <a:r>
              <a:rPr i="1" lang="en" sz="2380">
                <a:latin typeface="Tinos"/>
                <a:ea typeface="Tinos"/>
                <a:cs typeface="Tinos"/>
                <a:sym typeface="Tinos"/>
              </a:rPr>
              <a:t> lies not in a perceived ability to read and write, but rather in an individual’s capacity to </a:t>
            </a:r>
            <a:r>
              <a:rPr b="1" i="1" lang="en" sz="2380">
                <a:latin typeface="Tinos"/>
                <a:ea typeface="Tinos"/>
                <a:cs typeface="Tinos"/>
                <a:sym typeface="Tinos"/>
              </a:rPr>
              <a:t>put those skills to work in shaping the course of his or her own life.</a:t>
            </a:r>
            <a:r>
              <a:rPr lang="en"/>
              <a:t>.”</a:t>
            </a:r>
            <a:endParaRPr/>
          </a:p>
        </p:txBody>
      </p:sp>
      <p:sp>
        <p:nvSpPr>
          <p:cNvPr id="6433" name="Google Shape;6433;p41"/>
          <p:cNvSpPr txBox="1"/>
          <p:nvPr>
            <p:ph type="title"/>
          </p:nvPr>
        </p:nvSpPr>
        <p:spPr>
          <a:xfrm>
            <a:off x="2391888" y="3911663"/>
            <a:ext cx="4360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</a:t>
            </a:r>
            <a:r>
              <a:rPr b="0" i="1" lang="en" sz="4580">
                <a:latin typeface="Tinos"/>
                <a:ea typeface="Tinos"/>
                <a:cs typeface="Tinos"/>
                <a:sym typeface="Tinos"/>
              </a:rPr>
              <a:t>Paulo Freire</a:t>
            </a:r>
            <a:endParaRPr b="0" i="1" sz="4580"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7" name="Shape 6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8" name="Google Shape;643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6138" y="262675"/>
            <a:ext cx="6351725" cy="4618149"/>
          </a:xfrm>
          <a:prstGeom prst="rect">
            <a:avLst/>
          </a:prstGeom>
          <a:noFill/>
          <a:ln>
            <a:noFill/>
          </a:ln>
        </p:spPr>
      </p:pic>
      <p:sp>
        <p:nvSpPr>
          <p:cNvPr id="6439" name="Google Shape;6439;p42"/>
          <p:cNvSpPr txBox="1"/>
          <p:nvPr/>
        </p:nvSpPr>
        <p:spPr>
          <a:xfrm>
            <a:off x="2774400" y="4837850"/>
            <a:ext cx="3595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</a:rPr>
              <a:t>https://ml2secondlanguageliteracies.files.wordpress.com/2016/09/rebecca-zak-slide-5-critical-literacy-chart.jpg</a:t>
            </a:r>
            <a:endParaRPr sz="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3" name="Shape 6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4" name="Google Shape;6444;p43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story</a:t>
            </a:r>
            <a:endParaRPr/>
          </a:p>
        </p:txBody>
      </p:sp>
      <p:pic>
        <p:nvPicPr>
          <p:cNvPr id="6445" name="Google Shape;644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75" y="1351175"/>
            <a:ext cx="4124250" cy="309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6" name="Google Shape;644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0525" y="841900"/>
            <a:ext cx="4905400" cy="3679050"/>
          </a:xfrm>
          <a:prstGeom prst="rect">
            <a:avLst/>
          </a:prstGeom>
          <a:noFill/>
          <a:ln>
            <a:noFill/>
          </a:ln>
        </p:spPr>
      </p:pic>
      <p:sp>
        <p:nvSpPr>
          <p:cNvPr id="6447" name="Google Shape;6447;p43"/>
          <p:cNvSpPr/>
          <p:nvPr/>
        </p:nvSpPr>
        <p:spPr>
          <a:xfrm>
            <a:off x="1799575" y="2268325"/>
            <a:ext cx="264000" cy="303300"/>
          </a:xfrm>
          <a:prstGeom prst="ellipse">
            <a:avLst/>
          </a:prstGeom>
          <a:solidFill>
            <a:srgbClr val="5B0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6600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48" name="Google Shape;6448;p43"/>
          <p:cNvSpPr/>
          <p:nvPr/>
        </p:nvSpPr>
        <p:spPr>
          <a:xfrm>
            <a:off x="6244225" y="2529775"/>
            <a:ext cx="264000" cy="303300"/>
          </a:xfrm>
          <a:prstGeom prst="ellipse">
            <a:avLst/>
          </a:prstGeom>
          <a:solidFill>
            <a:srgbClr val="5B0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6600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49" name="Google Shape;6449;p43"/>
          <p:cNvSpPr/>
          <p:nvPr/>
        </p:nvSpPr>
        <p:spPr>
          <a:xfrm>
            <a:off x="7955275" y="2141500"/>
            <a:ext cx="264000" cy="303300"/>
          </a:xfrm>
          <a:prstGeom prst="ellipse">
            <a:avLst/>
          </a:prstGeom>
          <a:solidFill>
            <a:srgbClr val="5B0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6600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3" name="Shape 6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4" name="Google Shape;6454;p44"/>
          <p:cNvSpPr txBox="1"/>
          <p:nvPr>
            <p:ph type="title"/>
          </p:nvPr>
        </p:nvSpPr>
        <p:spPr>
          <a:xfrm>
            <a:off x="720000" y="63535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</a:pPr>
            <a:r>
              <a:rPr lang="en" sz="3100">
                <a:latin typeface="Roboto"/>
                <a:ea typeface="Roboto"/>
                <a:cs typeface="Roboto"/>
                <a:sym typeface="Roboto"/>
              </a:rPr>
              <a:t>Relevant topic: New schools &amp; rezoning</a:t>
            </a:r>
            <a:endParaRPr sz="3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55" name="Google Shape;645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5400" y="1208050"/>
            <a:ext cx="6045700" cy="371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9" name="Shape 6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0" name="Google Shape;6460;p45"/>
          <p:cNvSpPr txBox="1"/>
          <p:nvPr>
            <p:ph type="title"/>
          </p:nvPr>
        </p:nvSpPr>
        <p:spPr>
          <a:xfrm>
            <a:off x="621350" y="5196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Roboto"/>
                <a:ea typeface="Roboto"/>
                <a:cs typeface="Roboto"/>
                <a:sym typeface="Roboto"/>
              </a:rPr>
              <a:t>Existing Knowledge - Hearsay &amp; Rumors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61" name="Google Shape;6461;p45"/>
          <p:cNvSpPr txBox="1"/>
          <p:nvPr/>
        </p:nvSpPr>
        <p:spPr>
          <a:xfrm>
            <a:off x="519950" y="1032800"/>
            <a:ext cx="7906800" cy="47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Sam:</a:t>
            </a:r>
            <a:r>
              <a:rPr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My mother say we ain’t going nowhere. We still going here.</a:t>
            </a:r>
            <a:endParaRPr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Waseme:</a:t>
            </a:r>
            <a:r>
              <a:rPr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That ain’t right. They gonna make us go to Riverbend, gonna take an hour to get there.</a:t>
            </a:r>
            <a:endParaRPr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Rashida:</a:t>
            </a:r>
            <a:r>
              <a:rPr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How you know? Your momma don’t know.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5" name="Shape 6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6" name="Google Shape;6466;p46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Existing Knowledge - argumentation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467" name="Google Shape;6467;p46"/>
          <p:cNvPicPr preferRelativeResize="0"/>
          <p:nvPr/>
        </p:nvPicPr>
        <p:blipFill rotWithShape="1">
          <a:blip r:embed="rId3">
            <a:alphaModFix/>
          </a:blip>
          <a:srcRect b="0" l="0" r="0" t="10666"/>
          <a:stretch/>
        </p:blipFill>
        <p:spPr>
          <a:xfrm>
            <a:off x="976013" y="1220092"/>
            <a:ext cx="7191974" cy="3348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1" name="Shape 6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2" name="Google Shape;6472;p47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Interest Driven Literacy Practices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73" name="Google Shape;6473;p47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Class watched and listened to news reports and clips of town hall 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meetings.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Class analyzed these multimodal texts for claims and evidence together in discussion.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Finally, the class read and analyzed local newspaper articles about the rezoning proposal for claims and evidence.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7" name="Shape 6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8" name="Google Shape;6478;p48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Evidence of critical reading &amp; thinking</a:t>
            </a:r>
            <a:r>
              <a:rPr lang="en"/>
              <a:t> </a:t>
            </a:r>
            <a:endParaRPr/>
          </a:p>
        </p:txBody>
      </p:sp>
      <p:sp>
        <p:nvSpPr>
          <p:cNvPr id="6479" name="Google Shape;6479;p48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Conversations became more fact based and less opinion based.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Rashida: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Do you know, if we do go to that school, we’ll have to get up at 6:00 to ride the bus and it’s gonna take 40 minutes to get there? 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Waseme: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Look at this! They built those new schools over there on the North Side and the last time the South Side got a new middle school or high school was in 1950. That’s older than my grandma!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ck &amp; Gold Formal Style Business Meeting by Slidesgo">
  <a:themeElements>
    <a:clrScheme name="Simple Light">
      <a:dk1>
        <a:srgbClr val="020202"/>
      </a:dk1>
      <a:lt1>
        <a:srgbClr val="FFFFFF"/>
      </a:lt1>
      <a:dk2>
        <a:srgbClr val="252727"/>
      </a:dk2>
      <a:lt2>
        <a:srgbClr val="FFE370"/>
      </a:lt2>
      <a:accent1>
        <a:srgbClr val="F7BC00"/>
      </a:accent1>
      <a:accent2>
        <a:srgbClr val="B57837"/>
      </a:accent2>
      <a:accent3>
        <a:srgbClr val="B76400"/>
      </a:accent3>
      <a:accent4>
        <a:srgbClr val="020202"/>
      </a:accent4>
      <a:accent5>
        <a:srgbClr val="252727"/>
      </a:accent5>
      <a:accent6>
        <a:srgbClr val="FFE370"/>
      </a:accent6>
      <a:hlink>
        <a:srgbClr val="FFE37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